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Default Extension="wmf" ContentType="image/x-wmf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s/slide79.xml" ContentType="application/vnd.openxmlformats-officedocument.presentationml.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Default Extension="mp3" ContentType="audio/unknown"/>
  <Override PartName="/ppt/slides/slide46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24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s/slide87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4.xml" ContentType="application/vnd.openxmlformats-officedocument.theme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s/slide78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911" r:id="rId18"/>
    <p:sldMasterId id="2147483935" r:id="rId19"/>
    <p:sldMasterId id="2147483947" r:id="rId20"/>
    <p:sldMasterId id="2147483959" r:id="rId21"/>
    <p:sldMasterId id="2147483971" r:id="rId22"/>
  </p:sldMasterIdLst>
  <p:sldIdLst>
    <p:sldId id="318" r:id="rId23"/>
    <p:sldId id="256" r:id="rId24"/>
    <p:sldId id="257" r:id="rId25"/>
    <p:sldId id="258" r:id="rId26"/>
    <p:sldId id="259" r:id="rId27"/>
    <p:sldId id="260" r:id="rId28"/>
    <p:sldId id="323" r:id="rId29"/>
    <p:sldId id="324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320" r:id="rId38"/>
    <p:sldId id="325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281" r:id="rId53"/>
    <p:sldId id="282" r:id="rId54"/>
    <p:sldId id="326" r:id="rId55"/>
    <p:sldId id="327" r:id="rId56"/>
    <p:sldId id="283" r:id="rId57"/>
    <p:sldId id="284" r:id="rId58"/>
    <p:sldId id="285" r:id="rId59"/>
    <p:sldId id="286" r:id="rId60"/>
    <p:sldId id="287" r:id="rId61"/>
    <p:sldId id="288" r:id="rId62"/>
    <p:sldId id="289" r:id="rId63"/>
    <p:sldId id="290" r:id="rId64"/>
    <p:sldId id="291" r:id="rId65"/>
    <p:sldId id="292" r:id="rId66"/>
    <p:sldId id="293" r:id="rId67"/>
    <p:sldId id="294" r:id="rId68"/>
    <p:sldId id="295" r:id="rId69"/>
    <p:sldId id="328" r:id="rId70"/>
    <p:sldId id="330" r:id="rId71"/>
    <p:sldId id="306" r:id="rId72"/>
    <p:sldId id="307" r:id="rId73"/>
    <p:sldId id="308" r:id="rId74"/>
    <p:sldId id="309" r:id="rId75"/>
    <p:sldId id="310" r:id="rId76"/>
    <p:sldId id="311" r:id="rId77"/>
    <p:sldId id="312" r:id="rId78"/>
    <p:sldId id="313" r:id="rId79"/>
    <p:sldId id="322" r:id="rId80"/>
    <p:sldId id="314" r:id="rId81"/>
    <p:sldId id="353" r:id="rId82"/>
    <p:sldId id="354" r:id="rId83"/>
    <p:sldId id="315" r:id="rId84"/>
    <p:sldId id="316" r:id="rId85"/>
    <p:sldId id="317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9" r:id="rId94"/>
    <p:sldId id="340" r:id="rId95"/>
    <p:sldId id="341" r:id="rId96"/>
    <p:sldId id="342" r:id="rId97"/>
    <p:sldId id="338" r:id="rId98"/>
    <p:sldId id="343" r:id="rId99"/>
    <p:sldId id="344" r:id="rId100"/>
    <p:sldId id="345" r:id="rId101"/>
    <p:sldId id="346" r:id="rId102"/>
    <p:sldId id="347" r:id="rId103"/>
    <p:sldId id="348" r:id="rId104"/>
    <p:sldId id="349" r:id="rId105"/>
    <p:sldId id="350" r:id="rId106"/>
    <p:sldId id="351" r:id="rId107"/>
    <p:sldId id="352" r:id="rId108"/>
    <p:sldId id="355" r:id="rId109"/>
    <p:sldId id="356" r:id="rId110"/>
    <p:sldId id="357" r:id="rId111"/>
    <p:sldId id="321" r:id="rId1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4571177E-6EAB-4199-AAB3-7F9B62B9D18F}">
          <p14:sldIdLst>
            <p14:sldId id="318"/>
            <p14:sldId id="256"/>
            <p14:sldId id="257"/>
            <p14:sldId id="258"/>
            <p14:sldId id="259"/>
            <p14:sldId id="260"/>
          </p14:sldIdLst>
        </p14:section>
        <p14:section name="Раздел без заголовка" id="{CAAF3E72-B7AD-4127-B78D-B77392162E82}">
          <p14:sldIdLst>
            <p14:sldId id="323"/>
            <p14:sldId id="324"/>
          </p14:sldIdLst>
        </p14:section>
        <p14:section name="Раздел без заголовка" id="{19157DB2-10F6-4580-A1E2-899FB96CF61D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320"/>
            <p14:sldId id="325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326"/>
            <p14:sldId id="327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328"/>
            <p14:sldId id="330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</p14:sldIdLst>
        </p14:section>
        <p14:section name="Раздел без заголовка" id="{395B2F62-475B-410A-BAED-CFB8116B31C4}">
          <p14:sldIdLst>
            <p14:sldId id="322"/>
            <p14:sldId id="314"/>
            <p14:sldId id="353"/>
            <p14:sldId id="354"/>
            <p14:sldId id="315"/>
            <p14:sldId id="316"/>
            <p14:sldId id="317"/>
          </p14:sldIdLst>
        </p14:section>
        <p14:section name="Раздел без заголовка" id="{2A7E10FD-03A0-41CE-8FCA-97A444E99AE7}">
          <p14:sldIdLst>
            <p14:sldId id="331"/>
            <p14:sldId id="332"/>
            <p14:sldId id="333"/>
            <p14:sldId id="334"/>
            <p14:sldId id="335"/>
            <p14:sldId id="336"/>
          </p14:sldIdLst>
        </p14:section>
        <p14:section name="Раздел без заголовка" id="{49770EB5-9138-46DE-8981-23C2631C6E94}">
          <p14:sldIdLst>
            <p14:sldId id="337"/>
            <p14:sldId id="339"/>
            <p14:sldId id="340"/>
            <p14:sldId id="341"/>
            <p14:sldId id="342"/>
            <p14:sldId id="338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5"/>
            <p14:sldId id="356"/>
            <p14:sldId id="357"/>
            <p14:sldId id="3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448" autoAdjust="0"/>
  </p:normalViewPr>
  <p:slideViewPr>
    <p:cSldViewPr>
      <p:cViewPr>
        <p:scale>
          <a:sx n="50" d="100"/>
          <a:sy n="50" d="100"/>
        </p:scale>
        <p:origin x="-4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4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12" Type="http://schemas.openxmlformats.org/officeDocument/2006/relationships/slide" Target="slides/slide90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66" Type="http://schemas.openxmlformats.org/officeDocument/2006/relationships/slide" Target="slides/slide44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87" Type="http://schemas.openxmlformats.org/officeDocument/2006/relationships/slide" Target="slides/slide65.xml"/><Relationship Id="rId102" Type="http://schemas.openxmlformats.org/officeDocument/2006/relationships/slide" Target="slides/slide80.xml"/><Relationship Id="rId110" Type="http://schemas.openxmlformats.org/officeDocument/2006/relationships/slide" Target="slides/slide88.xml"/><Relationship Id="rId11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56" Type="http://schemas.openxmlformats.org/officeDocument/2006/relationships/slide" Target="slides/slide34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77" Type="http://schemas.openxmlformats.org/officeDocument/2006/relationships/slide" Target="slides/slide55.xml"/><Relationship Id="rId100" Type="http://schemas.openxmlformats.org/officeDocument/2006/relationships/slide" Target="slides/slide78.xml"/><Relationship Id="rId105" Type="http://schemas.openxmlformats.org/officeDocument/2006/relationships/slide" Target="slides/slide83.xml"/><Relationship Id="rId11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59" Type="http://schemas.openxmlformats.org/officeDocument/2006/relationships/slide" Target="slides/slide37.xml"/><Relationship Id="rId67" Type="http://schemas.openxmlformats.org/officeDocument/2006/relationships/slide" Target="slides/slide45.xml"/><Relationship Id="rId103" Type="http://schemas.openxmlformats.org/officeDocument/2006/relationships/slide" Target="slides/slide81.xml"/><Relationship Id="rId108" Type="http://schemas.openxmlformats.org/officeDocument/2006/relationships/slide" Target="slides/slide86.xml"/><Relationship Id="rId11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11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openxmlformats.org/officeDocument/2006/relationships/slide" Target="slides/slide84.xml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slide" Target="slides/slide77.xml"/><Relationship Id="rId101" Type="http://schemas.openxmlformats.org/officeDocument/2006/relationships/slide" Target="slides/slide7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7.xml"/><Relationship Id="rId109" Type="http://schemas.openxmlformats.org/officeDocument/2006/relationships/slide" Target="slides/slide8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slide" Target="slides/slide8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6704597"/>
      </p:ext>
    </p:extLst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84275768"/>
      </p:ext>
    </p:extLst>
  </p:cSld>
  <p:clrMapOvr>
    <a:masterClrMapping/>
  </p:clrMapOvr>
  <p:transition spd="slow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61082032"/>
      </p:ext>
    </p:extLst>
  </p:cSld>
  <p:clrMapOvr>
    <a:masterClrMapping/>
  </p:clrMapOvr>
  <p:transition spd="slow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631990820"/>
      </p:ext>
    </p:extLst>
  </p:cSld>
  <p:clrMapOvr>
    <a:masterClrMapping/>
  </p:clrMapOvr>
  <p:transition spd="slow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30365877"/>
      </p:ext>
    </p:extLst>
  </p:cSld>
  <p:clrMapOvr>
    <a:masterClrMapping/>
  </p:clrMapOvr>
  <p:transition spd="slow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339485442"/>
      </p:ext>
    </p:extLst>
  </p:cSld>
  <p:clrMapOvr>
    <a:masterClrMapping/>
  </p:clrMapOvr>
  <p:transition spd="slow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434237"/>
      </p:ext>
    </p:extLst>
  </p:cSld>
  <p:clrMapOvr>
    <a:masterClrMapping/>
  </p:clrMapOvr>
  <p:transition spd="slow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9151313"/>
      </p:ext>
    </p:extLst>
  </p:cSld>
  <p:clrMapOvr>
    <a:masterClrMapping/>
  </p:clrMapOvr>
  <p:transition spd="slow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1599114"/>
      </p:ext>
    </p:extLst>
  </p:cSld>
  <p:clrMapOvr>
    <a:masterClrMapping/>
  </p:clrMapOvr>
  <p:transition spd="slow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7579016"/>
      </p:ext>
    </p:extLst>
  </p:cSld>
  <p:clrMapOvr>
    <a:masterClrMapping/>
  </p:clrMapOvr>
  <p:transition spd="slow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8214926"/>
      </p:ext>
    </p:extLst>
  </p:cSld>
  <p:clrMapOvr>
    <a:masterClrMapping/>
  </p:clrMapOvr>
  <p:transition spd="slow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235FD54-A37E-43E0-B82E-E8385D19AC95}" type="datetimeFigureOut">
              <a:rPr lang="ru-RU"/>
              <a:pPr/>
              <a:t>04.10.2013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0E92A8-3D58-44BC-8D80-7FBA9D6570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9408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1924323"/>
      </p:ext>
    </p:extLst>
  </p:cSld>
  <p:clrMapOvr>
    <a:masterClrMapping/>
  </p:clrMapOvr>
  <p:transition spd="slow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9358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5041363"/>
      </p:ext>
    </p:extLst>
  </p:cSld>
  <p:clrMapOvr>
    <a:masterClrMapping/>
  </p:clrMapOvr>
  <p:transition spd="slow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4522210"/>
      </p:ext>
    </p:extLst>
  </p:cSld>
  <p:clrMapOvr>
    <a:masterClrMapping/>
  </p:clrMapOvr>
  <p:transition spd="slow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3159305"/>
      </p:ext>
    </p:extLst>
  </p:cSld>
  <p:clrMapOvr>
    <a:masterClrMapping/>
  </p:clrMapOvr>
  <p:transition spd="slow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999718"/>
      </p:ext>
    </p:extLst>
  </p:cSld>
  <p:clrMapOvr>
    <a:masterClrMapping/>
  </p:clrMapOvr>
  <p:transition spd="slow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8859777"/>
      </p:ext>
    </p:extLst>
  </p:cSld>
  <p:clrMapOvr>
    <a:masterClrMapping/>
  </p:clrMapOvr>
  <p:transition spd="slow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2474520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85105"/>
      </p:ext>
    </p:extLst>
  </p:cSld>
  <p:clrMapOvr>
    <a:masterClrMapping/>
  </p:clrMapOvr>
  <p:transition spd="slow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3513524"/>
      </p:ext>
    </p:extLst>
  </p:cSld>
  <p:clrMapOvr>
    <a:masterClrMapping/>
  </p:clrMapOvr>
  <p:transition spd="slow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2895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5110719"/>
      </p:ext>
    </p:extLst>
  </p:cSld>
  <p:clrMapOvr>
    <a:masterClrMapping/>
  </p:clrMapOvr>
  <p:transition spd="slow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3563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879457"/>
      </p:ext>
    </p:extLst>
  </p:cSld>
  <p:clrMapOvr>
    <a:masterClrMapping/>
  </p:clrMapOvr>
  <p:transition spd="slow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3667665"/>
      </p:ext>
    </p:extLst>
  </p:cSld>
  <p:clrMapOvr>
    <a:masterClrMapping/>
  </p:clrMapOvr>
  <p:transition spd="slow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7448381"/>
      </p:ext>
    </p:extLst>
  </p:cSld>
  <p:clrMapOvr>
    <a:masterClrMapping/>
  </p:clrMapOvr>
  <p:transition spd="slow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5312540"/>
      </p:ext>
    </p:extLst>
  </p:cSld>
  <p:clrMapOvr>
    <a:masterClrMapping/>
  </p:clrMapOvr>
  <p:transition spd="slow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8623356"/>
      </p:ext>
    </p:extLst>
  </p:cSld>
  <p:clrMapOvr>
    <a:masterClrMapping/>
  </p:clrMapOvr>
  <p:transition spd="slow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1756919"/>
      </p:ext>
    </p:extLst>
  </p:cSld>
  <p:clrMapOvr>
    <a:masterClrMapping/>
  </p:clrMapOvr>
  <p:transition spd="slow"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0182686"/>
      </p:ext>
    </p:extLst>
  </p:cSld>
  <p:clrMapOvr>
    <a:masterClrMapping/>
  </p:clrMapOvr>
  <p:transition spd="slow"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245553"/>
      </p:ext>
    </p:extLst>
  </p:cSld>
  <p:clrMapOvr>
    <a:masterClrMapping/>
  </p:clrMapOvr>
  <p:transition spd="slow"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7176914"/>
      </p:ext>
    </p:extLst>
  </p:cSld>
  <p:clrMapOvr>
    <a:masterClrMapping/>
  </p:clrMapOvr>
  <p:transition spd="slow"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778624955"/>
      </p:ext>
    </p:extLst>
  </p:cSld>
  <p:clrMapOvr>
    <a:masterClrMapping/>
  </p:clrMapOvr>
  <p:transition spd="slow"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0121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4169503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881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287527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1998320"/>
      </p:ext>
    </p:extLst>
  </p:cSld>
  <p:clrMapOvr>
    <a:masterClrMapping/>
  </p:clrMapOvr>
  <p:transition spd="slow">
    <p:dissolv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600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0E92A8-3D58-44BC-8D80-7FBA9D657005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8784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7550084"/>
      </p:ext>
    </p:extLst>
  </p:cSld>
  <p:clrMapOvr>
    <a:masterClrMapping/>
  </p:clrMapOvr>
  <p:transition spd="slow"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3573054"/>
      </p:ext>
    </p:extLst>
  </p:cSld>
  <p:clrMapOvr>
    <a:masterClrMapping/>
  </p:clrMapOvr>
  <p:transition spd="slow"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5925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5174992"/>
      </p:ext>
    </p:extLst>
  </p:cSld>
  <p:clrMapOvr>
    <a:masterClrMapping/>
  </p:clrMapOvr>
  <p:transition spd="slow">
    <p:dissolv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FF39D"/>
                </a:solidFill>
              </a:rPr>
              <a:pPr/>
              <a:t>04.10.2013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2746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475273484"/>
      </p:ext>
    </p:extLst>
  </p:cSld>
  <p:clrMapOvr>
    <a:masterClrMapping/>
  </p:clrMapOvr>
  <p:transition spd="slow">
    <p:dissolv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702655182"/>
      </p:ext>
    </p:extLst>
  </p:cSld>
  <p:clrMapOvr>
    <a:masterClrMapping/>
  </p:clrMapOvr>
  <p:transition spd="slow">
    <p:dissolv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8367813"/>
      </p:ext>
    </p:extLst>
  </p:cSld>
  <p:clrMapOvr>
    <a:masterClrMapping/>
  </p:clrMapOvr>
  <p:transition spd="slow">
    <p:dissolv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5498968"/>
      </p:ext>
    </p:extLst>
  </p:cSld>
  <p:clrMapOvr>
    <a:masterClrMapping/>
  </p:clrMapOvr>
  <p:transition spd="slow">
    <p:dissolv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7551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2883016"/>
      </p:ext>
    </p:extLst>
  </p:cSld>
  <p:clrMapOvr>
    <a:masterClrMapping/>
  </p:clrMapOvr>
  <p:transition spd="slow">
    <p:dissolv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6770056"/>
      </p:ext>
    </p:extLst>
  </p:cSld>
  <p:clrMapOvr>
    <a:masterClrMapping/>
  </p:clrMapOvr>
  <p:transition spd="slow">
    <p:dissolv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8406355"/>
      </p:ext>
    </p:extLst>
  </p:cSld>
  <p:clrMapOvr>
    <a:masterClrMapping/>
  </p:clrMapOvr>
  <p:transition spd="slow">
    <p:dissolv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9975461"/>
      </p:ext>
    </p:extLst>
  </p:cSld>
  <p:clrMapOvr>
    <a:masterClrMapping/>
  </p:clrMapOvr>
  <p:transition spd="slow"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0560045"/>
      </p:ext>
    </p:extLst>
  </p:cSld>
  <p:clrMapOvr>
    <a:masterClrMapping/>
  </p:clrMapOvr>
  <p:transition spd="slow">
    <p:dissolv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21539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6605481"/>
      </p:ext>
    </p:extLst>
  </p:cSld>
  <p:clrMapOvr>
    <a:masterClrMapping/>
  </p:clrMapOvr>
  <p:transition spd="slow">
    <p:dissolv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8350717"/>
      </p:ext>
    </p:extLst>
  </p:cSld>
  <p:clrMapOvr>
    <a:masterClrMapping/>
  </p:clrMapOvr>
  <p:transition spd="slow">
    <p:dissolv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8204308"/>
      </p:ext>
    </p:extLst>
  </p:cSld>
  <p:clrMapOvr>
    <a:masterClrMapping/>
  </p:clrMapOvr>
  <p:transition spd="slow">
    <p:dissolv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9313760"/>
      </p:ext>
    </p:extLst>
  </p:cSld>
  <p:clrMapOvr>
    <a:masterClrMapping/>
  </p:clrMapOvr>
  <p:transition spd="slow">
    <p:dissolv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4296248"/>
      </p:ext>
    </p:extLst>
  </p:cSld>
  <p:clrMapOvr>
    <a:masterClrMapping/>
  </p:clrMapOvr>
  <p:transition spd="slow"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22714047"/>
      </p:ext>
    </p:extLst>
  </p:cSld>
  <p:clrMapOvr>
    <a:masterClrMapping/>
  </p:clrMapOvr>
  <p:transition spd="slow"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8940461"/>
      </p:ext>
    </p:extLst>
  </p:cSld>
  <p:clrMapOvr>
    <a:masterClrMapping/>
  </p:clrMapOvr>
  <p:transition spd="slow"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8351141"/>
      </p:ext>
    </p:extLst>
  </p:cSld>
  <p:clrMapOvr>
    <a:masterClrMapping/>
  </p:clrMapOvr>
  <p:transition spd="slow">
    <p:dissolv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949217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609223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607860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001361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1902037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325622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011002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77894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193410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43392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49918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23A8A77-C8BD-48A0-A8AF-CA4453E98E30}" type="datetimeFigureOut">
              <a:rPr lang="ru-RU"/>
              <a:pPr/>
              <a:t>04.10.2013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51733D7-43FB-4204-8429-3043606390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9109208"/>
      </p:ext>
    </p:extLst>
  </p:cSld>
  <p:clrMapOvr>
    <a:masterClrMapping/>
  </p:clrMapOvr>
  <p:transition spd="slow">
    <p:dissolv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3026569"/>
      </p:ext>
    </p:extLst>
  </p:cSld>
  <p:clrMapOvr>
    <a:masterClrMapping/>
  </p:clrMapOvr>
  <p:transition spd="slow">
    <p:dissolv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0253670"/>
      </p:ext>
    </p:extLst>
  </p:cSld>
  <p:clrMapOvr>
    <a:masterClrMapping/>
  </p:clrMapOvr>
  <p:transition spd="slow">
    <p:dissolv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9279674"/>
      </p:ext>
    </p:extLst>
  </p:cSld>
  <p:clrMapOvr>
    <a:masterClrMapping/>
  </p:clrMapOvr>
  <p:transition spd="slow">
    <p:dissolv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075477"/>
      </p:ext>
    </p:extLst>
  </p:cSld>
  <p:clrMapOvr>
    <a:masterClrMapping/>
  </p:clrMapOvr>
  <p:transition spd="slow">
    <p:dissolv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9576016"/>
      </p:ext>
    </p:extLst>
  </p:cSld>
  <p:clrMapOvr>
    <a:masterClrMapping/>
  </p:clrMapOvr>
  <p:transition spd="slow">
    <p:dissolv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9810689"/>
      </p:ext>
    </p:extLst>
  </p:cSld>
  <p:clrMapOvr>
    <a:masterClrMapping/>
  </p:clrMapOvr>
  <p:transition spd="slow">
    <p:dissolv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2589689"/>
      </p:ext>
    </p:extLst>
  </p:cSld>
  <p:clrMapOvr>
    <a:masterClrMapping/>
  </p:clrMapOvr>
  <p:transition spd="slow">
    <p:dissolv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1205075154"/>
      </p:ext>
    </p:extLst>
  </p:cSld>
  <p:clrMapOvr>
    <a:masterClrMapping/>
  </p:clrMapOvr>
  <p:transition spd="slow">
    <p:dissolv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5906418"/>
      </p:ext>
    </p:extLst>
  </p:cSld>
  <p:clrMapOvr>
    <a:masterClrMapping/>
  </p:clrMapOvr>
  <p:transition spd="slow">
    <p:dissolv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885150"/>
      </p:ext>
    </p:extLst>
  </p:cSld>
  <p:clrMapOvr>
    <a:masterClrMapping/>
  </p:clrMapOvr>
  <p:transition spd="slow">
    <p:dissolv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8057496"/>
      </p:ext>
    </p:extLst>
  </p:cSld>
  <p:clrMapOvr>
    <a:masterClrMapping/>
  </p:clrMapOvr>
  <p:transition spd="slow">
    <p:dissolv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144248"/>
      </p:ext>
    </p:extLst>
  </p:cSld>
  <p:clrMapOvr>
    <a:masterClrMapping/>
  </p:clrMapOvr>
  <p:transition spd="slow">
    <p:dissolv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2105315"/>
      </p:ext>
    </p:extLst>
  </p:cSld>
  <p:clrMapOvr>
    <a:masterClrMapping/>
  </p:clrMapOvr>
  <p:transition spd="slow">
    <p:dissolv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2968992"/>
      </p:ext>
    </p:extLst>
  </p:cSld>
  <p:clrMapOvr>
    <a:masterClrMapping/>
  </p:clrMapOvr>
  <p:transition spd="slow">
    <p:dissolv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8494278"/>
      </p:ext>
    </p:extLst>
  </p:cSld>
  <p:clrMapOvr>
    <a:masterClrMapping/>
  </p:clrMapOvr>
  <p:transition spd="slow">
    <p:dissolv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5566612"/>
      </p:ext>
    </p:extLst>
  </p:cSld>
  <p:clrMapOvr>
    <a:masterClrMapping/>
  </p:clrMapOvr>
  <p:transition spd="slow">
    <p:dissolv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7657650"/>
      </p:ext>
    </p:extLst>
  </p:cSld>
  <p:clrMapOvr>
    <a:masterClrMapping/>
  </p:clrMapOvr>
  <p:transition spd="slow">
    <p:dissolv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5464757"/>
      </p:ext>
    </p:extLst>
  </p:cSld>
  <p:clrMapOvr>
    <a:masterClrMapping/>
  </p:clrMapOvr>
  <p:transition spd="slow">
    <p:dissolv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2535461"/>
      </p:ext>
    </p:extLst>
  </p:cSld>
  <p:clrMapOvr>
    <a:masterClrMapping/>
  </p:clrMapOvr>
  <p:transition spd="slow">
    <p:dissolv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3124140"/>
      </p:ext>
    </p:extLst>
  </p:cSld>
  <p:clrMapOvr>
    <a:masterClrMapping/>
  </p:clrMapOvr>
  <p:transition spd="slow">
    <p:dissolv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2701283"/>
      </p:ext>
    </p:extLst>
  </p:cSld>
  <p:clrMapOvr>
    <a:masterClrMapping/>
  </p:clrMapOvr>
  <p:transition spd="slow">
    <p:dissolv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2586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5226422"/>
      </p:ext>
    </p:extLst>
  </p:cSld>
  <p:clrMapOvr>
    <a:masterClrMapping/>
  </p:clrMapOvr>
  <p:transition spd="slow">
    <p:dissolv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6673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9304437"/>
      </p:ext>
    </p:extLst>
  </p:cSld>
  <p:clrMapOvr>
    <a:masterClrMapping/>
  </p:clrMapOvr>
  <p:transition spd="slow">
    <p:dissolv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113653"/>
      </p:ext>
    </p:extLst>
  </p:cSld>
  <p:clrMapOvr>
    <a:masterClrMapping/>
  </p:clrMapOvr>
  <p:transition spd="slow">
    <p:dissolv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315802"/>
      </p:ext>
    </p:extLst>
  </p:cSld>
  <p:clrMapOvr>
    <a:masterClrMapping/>
  </p:clrMapOvr>
  <p:transition spd="slow">
    <p:dissolv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5429707"/>
      </p:ext>
    </p:extLst>
  </p:cSld>
  <p:clrMapOvr>
    <a:masterClrMapping/>
  </p:clrMapOvr>
  <p:transition spd="slow">
    <p:dissolv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2393612"/>
      </p:ext>
    </p:extLst>
  </p:cSld>
  <p:clrMapOvr>
    <a:masterClrMapping/>
  </p:clrMapOvr>
  <p:transition spd="slow">
    <p:dissolv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5899549"/>
      </p:ext>
    </p:extLst>
  </p:cSld>
  <p:clrMapOvr>
    <a:masterClrMapping/>
  </p:clrMapOvr>
  <p:transition spd="slow">
    <p:dissolv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813070"/>
      </p:ext>
    </p:extLst>
  </p:cSld>
  <p:clrMapOvr>
    <a:masterClrMapping/>
  </p:clrMapOvr>
  <p:transition spd="slow">
    <p:dissolv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6279058"/>
      </p:ext>
    </p:extLst>
  </p:cSld>
  <p:clrMapOvr>
    <a:masterClrMapping/>
  </p:clrMapOvr>
  <p:transition spd="slow">
    <p:dissolv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323851"/>
      </p:ext>
    </p:extLst>
  </p:cSld>
  <p:clrMapOvr>
    <a:masterClrMapping/>
  </p:clrMapOvr>
  <p:transition spd="slow">
    <p:dissolv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5994460"/>
      </p:ext>
    </p:extLst>
  </p:cSld>
  <p:clrMapOvr>
    <a:masterClrMapping/>
  </p:clrMapOvr>
  <p:transition spd="slow">
    <p:dissolv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5759237"/>
      </p:ext>
    </p:extLst>
  </p:cSld>
  <p:clrMapOvr>
    <a:masterClrMapping/>
  </p:clrMapOvr>
  <p:transition spd="slow">
    <p:dissolv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7853329"/>
      </p:ext>
    </p:extLst>
  </p:cSld>
  <p:clrMapOvr>
    <a:masterClrMapping/>
  </p:clrMapOvr>
  <p:transition spd="slow">
    <p:dissolv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8164950"/>
      </p:ext>
    </p:extLst>
  </p:cSld>
  <p:clrMapOvr>
    <a:masterClrMapping/>
  </p:clrMapOvr>
  <p:transition spd="slow">
    <p:dissolv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8846036"/>
      </p:ext>
    </p:extLst>
  </p:cSld>
  <p:clrMapOvr>
    <a:masterClrMapping/>
  </p:clrMapOvr>
  <p:transition spd="slow">
    <p:dissolv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4171667"/>
      </p:ext>
    </p:extLst>
  </p:cSld>
  <p:clrMapOvr>
    <a:masterClrMapping/>
  </p:clrMapOvr>
  <p:transition spd="slow">
    <p:dissolv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0974073"/>
      </p:ext>
    </p:extLst>
  </p:cSld>
  <p:clrMapOvr>
    <a:masterClrMapping/>
  </p:clrMapOvr>
  <p:transition spd="slow">
    <p:dissolv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857185422"/>
      </p:ext>
    </p:extLst>
  </p:cSld>
  <p:clrMapOvr>
    <a:masterClrMapping/>
  </p:clrMapOvr>
  <p:transition spd="slow">
    <p:dissolv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6890646"/>
      </p:ext>
    </p:extLst>
  </p:cSld>
  <p:clrMapOvr>
    <a:masterClrMapping/>
  </p:clrMapOvr>
  <p:transition spd="slow">
    <p:dissolv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317662"/>
      </p:ext>
    </p:extLst>
  </p:cSld>
  <p:clrMapOvr>
    <a:masterClrMapping/>
  </p:clrMapOvr>
  <p:transition spd="slow">
    <p:dissolv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05CDE9-F1BA-4AA7-83E8-BB71E0DF2C03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BE2B30D-22FB-40C2-A9BF-B5BB6FAEEF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9744691"/>
      </p:ext>
    </p:extLst>
  </p:cSld>
  <p:clrMapOvr>
    <a:masterClrMapping/>
  </p:clrMapOvr>
  <p:transition spd="slow">
    <p:dissolv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913692229"/>
      </p:ext>
    </p:extLst>
  </p:cSld>
  <p:clrMapOvr>
    <a:masterClrMapping/>
  </p:clrMapOvr>
  <p:transition spd="slow">
    <p:dissolv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4054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667300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4189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49641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7747034"/>
      </p:ext>
    </p:extLst>
  </p:cSld>
  <p:clrMapOvr>
    <a:masterClrMapping/>
  </p:clrMapOvr>
  <p:transition spd="slow">
    <p:dissolv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9187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05CDE9-F1BA-4AA7-83E8-BB71E0DF2C03}" type="datetimeFigureOut">
              <a:rPr lang="ru-RU" smtClean="0">
                <a:solidFill>
                  <a:prstClr val="white"/>
                </a:solidFill>
              </a:rPr>
              <a:pPr/>
              <a:t>04.10.2013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BE2B30D-22FB-40C2-A9BF-B5BB6FAEEFB2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4742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0844151"/>
      </p:ext>
    </p:extLst>
  </p:cSld>
  <p:clrMapOvr>
    <a:masterClrMapping/>
  </p:clrMapOvr>
  <p:transition spd="slow">
    <p:dissolv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7544865"/>
      </p:ext>
    </p:extLst>
  </p:cSld>
  <p:clrMapOvr>
    <a:masterClrMapping/>
  </p:clrMapOvr>
  <p:transition spd="slow">
    <p:dissolv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7186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5460588"/>
      </p:ext>
    </p:extLst>
  </p:cSld>
  <p:clrMapOvr>
    <a:masterClrMapping/>
  </p:clrMapOvr>
  <p:transition spd="slow">
    <p:dissolv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2773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355097"/>
      </p:ext>
    </p:extLst>
  </p:cSld>
  <p:clrMapOvr>
    <a:masterClrMapping/>
  </p:clrMapOvr>
  <p:transition spd="slow">
    <p:dissolv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6992941"/>
      </p:ext>
    </p:extLst>
  </p:cSld>
  <p:clrMapOvr>
    <a:masterClrMapping/>
  </p:clrMapOvr>
  <p:transition spd="slow">
    <p:dissolv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7071796"/>
      </p:ext>
    </p:extLst>
  </p:cSld>
  <p:clrMapOvr>
    <a:masterClrMapping/>
  </p:clrMapOvr>
  <p:transition spd="slow">
    <p:dissolv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6825760"/>
      </p:ext>
    </p:extLst>
  </p:cSld>
  <p:clrMapOvr>
    <a:masterClrMapping/>
  </p:clrMapOvr>
  <p:transition spd="slow">
    <p:dissolv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6571093"/>
      </p:ext>
    </p:extLst>
  </p:cSld>
  <p:clrMapOvr>
    <a:masterClrMapping/>
  </p:clrMapOvr>
  <p:transition spd="slow">
    <p:dissolv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104193"/>
      </p:ext>
    </p:extLst>
  </p:cSld>
  <p:clrMapOvr>
    <a:masterClrMapping/>
  </p:clrMapOvr>
  <p:transition spd="slow">
    <p:dissolv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4023651"/>
      </p:ext>
    </p:extLst>
  </p:cSld>
  <p:clrMapOvr>
    <a:masterClrMapping/>
  </p:clrMapOvr>
  <p:transition spd="slow">
    <p:dissolv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8162715"/>
      </p:ext>
    </p:extLst>
  </p:cSld>
  <p:clrMapOvr>
    <a:masterClrMapping/>
  </p:clrMapOvr>
  <p:transition spd="slow">
    <p:dissolv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142024691"/>
      </p:ext>
    </p:extLst>
  </p:cSld>
  <p:clrMapOvr>
    <a:masterClrMapping/>
  </p:clrMapOvr>
  <p:transition spd="slow">
    <p:dissolv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465852"/>
      </p:ext>
    </p:extLst>
  </p:cSld>
  <p:clrMapOvr>
    <a:masterClrMapping/>
  </p:clrMapOvr>
  <p:transition spd="slow">
    <p:dissolv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8571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9408834"/>
      </p:ext>
    </p:extLst>
  </p:cSld>
  <p:clrMapOvr>
    <a:masterClrMapping/>
  </p:clrMapOvr>
  <p:transition spd="slow">
    <p:dissolv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1955370"/>
      </p:ext>
    </p:extLst>
  </p:cSld>
  <p:clrMapOvr>
    <a:masterClrMapping/>
  </p:clrMapOvr>
  <p:transition spd="slow">
    <p:dissolv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1507092"/>
      </p:ext>
    </p:extLst>
  </p:cSld>
  <p:clrMapOvr>
    <a:masterClrMapping/>
  </p:clrMapOvr>
  <p:transition spd="slow">
    <p:dissolv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57303"/>
      </p:ext>
    </p:extLst>
  </p:cSld>
  <p:clrMapOvr>
    <a:masterClrMapping/>
  </p:clrMapOvr>
  <p:transition spd="slow">
    <p:dissolv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2538190"/>
      </p:ext>
    </p:extLst>
  </p:cSld>
  <p:clrMapOvr>
    <a:masterClrMapping/>
  </p:clrMapOvr>
  <p:transition spd="slow">
    <p:dissolv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7215060"/>
      </p:ext>
    </p:extLst>
  </p:cSld>
  <p:clrMapOvr>
    <a:masterClrMapping/>
  </p:clrMapOvr>
  <p:transition spd="slow">
    <p:dissolv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840477"/>
      </p:ext>
    </p:extLst>
  </p:cSld>
  <p:clrMapOvr>
    <a:masterClrMapping/>
  </p:clrMapOvr>
  <p:transition spd="slow">
    <p:dissolv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4719550"/>
      </p:ext>
    </p:extLst>
  </p:cSld>
  <p:clrMapOvr>
    <a:masterClrMapping/>
  </p:clrMapOvr>
  <p:transition spd="slow">
    <p:dissolv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25482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662105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7603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39383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908071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67961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723109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54179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909490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286357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594387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B55B4D2-C400-4E4D-B08F-994A4CD214E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3208548"/>
      </p:ext>
    </p:extLst>
  </p:cSld>
  <p:clrMapOvr>
    <a:masterClrMapping/>
  </p:clrMapOvr>
  <p:transition spd="slow">
    <p:dissolv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3559800"/>
      </p:ext>
    </p:extLst>
  </p:cSld>
  <p:clrMapOvr>
    <a:masterClrMapping/>
  </p:clrMapOvr>
  <p:transition spd="slow">
    <p:dissolv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0641293"/>
      </p:ext>
    </p:extLst>
  </p:cSld>
  <p:clrMapOvr>
    <a:masterClrMapping/>
  </p:clrMapOvr>
  <p:transition spd="slow">
    <p:dissolv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1276715"/>
      </p:ext>
    </p:extLst>
  </p:cSld>
  <p:clrMapOvr>
    <a:masterClrMapping/>
  </p:clrMapOvr>
  <p:transition spd="slow">
    <p:dissolv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9903118"/>
      </p:ext>
    </p:extLst>
  </p:cSld>
  <p:clrMapOvr>
    <a:masterClrMapping/>
  </p:clrMapOvr>
  <p:transition spd="slow">
    <p:dissolv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0972519"/>
      </p:ext>
    </p:extLst>
  </p:cSld>
  <p:clrMapOvr>
    <a:masterClrMapping/>
  </p:clrMapOvr>
  <p:transition spd="slow">
    <p:dissolv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3599646"/>
      </p:ext>
    </p:extLst>
  </p:cSld>
  <p:clrMapOvr>
    <a:masterClrMapping/>
  </p:clrMapOvr>
  <p:transition spd="slow">
    <p:dissolv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0033366"/>
      </p:ext>
    </p:extLst>
  </p:cSld>
  <p:clrMapOvr>
    <a:masterClrMapping/>
  </p:clrMapOvr>
  <p:transition spd="slow">
    <p:dissolv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240721"/>
      </p:ext>
    </p:extLst>
  </p:cSld>
  <p:clrMapOvr>
    <a:masterClrMapping/>
  </p:clrMapOvr>
  <p:transition spd="slow">
    <p:dissolv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3371660"/>
      </p:ext>
    </p:extLst>
  </p:cSld>
  <p:clrMapOvr>
    <a:masterClrMapping/>
  </p:clrMapOvr>
  <p:transition spd="slow">
    <p:dissolv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5489338"/>
      </p:ext>
    </p:extLst>
  </p:cSld>
  <p:clrMapOvr>
    <a:masterClrMapping/>
  </p:clrMapOvr>
  <p:transition spd="slow">
    <p:dissolv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CF5180-7C61-4DE1-9FF3-11B70657690F}" type="datetime1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2EA0EC-E70A-4AAB-82F0-0C7DE0843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0066481"/>
      </p:ext>
    </p:extLst>
  </p:cSld>
  <p:clrMapOvr>
    <a:masterClrMapping/>
  </p:clrMapOvr>
  <p:transition spd="slow">
    <p:dissolv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2935-7492-463C-8BE0-B6DEC3E3083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4C1F-89AA-4AE8-9EA7-CDD02B7EE44F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516372"/>
      </p:ext>
    </p:extLst>
  </p:cSld>
  <p:clrMapOvr>
    <a:masterClrMapping/>
  </p:clrMapOvr>
  <p:transition spd="slow">
    <p:dissolv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8B195-9359-49F0-9839-6AF275D79F45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FDDA9A-CCF4-461A-ADC2-6B6D185AB1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0863835"/>
      </p:ext>
    </p:extLst>
  </p:cSld>
  <p:clrMapOvr>
    <a:masterClrMapping/>
  </p:clrMapOvr>
  <p:transition spd="slow">
    <p:dissolv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475-C067-4498-A388-3A23648CD68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E1A6-044D-42EC-A3B7-D49FA5FAFA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8166050"/>
      </p:ext>
    </p:extLst>
  </p:cSld>
  <p:clrMapOvr>
    <a:masterClrMapping/>
  </p:clrMapOvr>
  <p:transition spd="slow">
    <p:dissolv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AC1F-AFE4-4FB1-B22F-170E9518FA2D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7B1-5307-45D7-8932-03F6D3F0283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2592303"/>
      </p:ext>
    </p:extLst>
  </p:cSld>
  <p:clrMapOvr>
    <a:masterClrMapping/>
  </p:clrMapOvr>
  <p:transition spd="slow">
    <p:dissolv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3050-C65E-4A34-9786-673DE544598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9ABF-A849-4EBD-8F02-7B18FA90273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0775515"/>
      </p:ext>
    </p:extLst>
  </p:cSld>
  <p:clrMapOvr>
    <a:masterClrMapping/>
  </p:clrMapOvr>
  <p:transition spd="slow">
    <p:dissolv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87D0-54A8-4BA8-845C-B9EBDCDEC02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A89D-69ED-4238-B6B3-D8068A965B6C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3049637"/>
      </p:ext>
    </p:extLst>
  </p:cSld>
  <p:clrMapOvr>
    <a:masterClrMapping/>
  </p:clrMapOvr>
  <p:transition spd="slow">
    <p:dissolv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2E8A-93B9-41E3-B945-4126D096BB5B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A5B3-ADB8-4144-9C39-7C597433DE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4469394"/>
      </p:ext>
    </p:extLst>
  </p:cSld>
  <p:clrMapOvr>
    <a:masterClrMapping/>
  </p:clrMapOvr>
  <p:transition spd="slow">
    <p:dissolv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A8BEF-B6FC-422F-982A-D8D5BDE91B53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06AB90-FF1B-44B0-AC83-5484C96A8377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1473884"/>
      </p:ext>
    </p:extLst>
  </p:cSld>
  <p:clrMapOvr>
    <a:masterClrMapping/>
  </p:clrMapOvr>
  <p:transition spd="slow">
    <p:dissolv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780-6CFE-4012-A792-6074D1FD384F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0D0A6-3802-4AB4-87DA-78935B83C58E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7331688"/>
      </p:ext>
    </p:extLst>
  </p:cSld>
  <p:clrMapOvr>
    <a:masterClrMapping/>
  </p:clrMapOvr>
  <p:transition spd="slow">
    <p:dissolv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C7D5C3-F781-4116-8FFB-5881E13D9354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520F28-295B-4B4D-8706-9380FE2A9F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4960380"/>
      </p:ext>
    </p:extLst>
  </p:cSld>
  <p:clrMapOvr>
    <a:masterClrMapping/>
  </p:clrMapOvr>
  <p:transition spd="slow">
    <p:dissolv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CF5180-7C61-4DE1-9FF3-11B70657690F}" type="datetime1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2EA0EC-E70A-4AAB-82F0-0C7DE0843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7007578"/>
      </p:ext>
    </p:extLst>
  </p:cSld>
  <p:clrMapOvr>
    <a:masterClrMapping/>
  </p:clrMapOvr>
  <p:transition spd="slow">
    <p:dissolv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2935-7492-463C-8BE0-B6DEC3E3083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4C1F-89AA-4AE8-9EA7-CDD02B7EE44F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542544"/>
      </p:ext>
    </p:extLst>
  </p:cSld>
  <p:clrMapOvr>
    <a:masterClrMapping/>
  </p:clrMapOvr>
  <p:transition spd="slow">
    <p:dissolv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8B195-9359-49F0-9839-6AF275D79F45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FDDA9A-CCF4-461A-ADC2-6B6D185AB1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5472341"/>
      </p:ext>
    </p:extLst>
  </p:cSld>
  <p:clrMapOvr>
    <a:masterClrMapping/>
  </p:clrMapOvr>
  <p:transition spd="slow">
    <p:dissolv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475-C067-4498-A388-3A23648CD68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E1A6-044D-42EC-A3B7-D49FA5FAFA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4565124"/>
      </p:ext>
    </p:extLst>
  </p:cSld>
  <p:clrMapOvr>
    <a:masterClrMapping/>
  </p:clrMapOvr>
  <p:transition spd="slow">
    <p:dissolv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AC1F-AFE4-4FB1-B22F-170E9518FA2D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7B1-5307-45D7-8932-03F6D3F0283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6871350"/>
      </p:ext>
    </p:extLst>
  </p:cSld>
  <p:clrMapOvr>
    <a:masterClrMapping/>
  </p:clrMapOvr>
  <p:transition spd="slow">
    <p:dissolv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3050-C65E-4A34-9786-673DE544598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9ABF-A849-4EBD-8F02-7B18FA90273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727742"/>
      </p:ext>
    </p:extLst>
  </p:cSld>
  <p:clrMapOvr>
    <a:masterClrMapping/>
  </p:clrMapOvr>
  <p:transition spd="slow">
    <p:dissolv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87D0-54A8-4BA8-845C-B9EBDCDEC02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A89D-69ED-4238-B6B3-D8068A965B6C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7004003"/>
      </p:ext>
    </p:extLst>
  </p:cSld>
  <p:clrMapOvr>
    <a:masterClrMapping/>
  </p:clrMapOvr>
  <p:transition spd="slow">
    <p:dissolv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2E8A-93B9-41E3-B945-4126D096BB5B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A5B3-ADB8-4144-9C39-7C597433DE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8785832"/>
      </p:ext>
    </p:extLst>
  </p:cSld>
  <p:clrMapOvr>
    <a:masterClrMapping/>
  </p:clrMapOvr>
  <p:transition spd="slow">
    <p:dissolv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A8BEF-B6FC-422F-982A-D8D5BDE91B53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06AB90-FF1B-44B0-AC83-5484C96A8377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9029586"/>
      </p:ext>
    </p:extLst>
  </p:cSld>
  <p:clrMapOvr>
    <a:masterClrMapping/>
  </p:clrMapOvr>
  <p:transition spd="slow">
    <p:dissolv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780-6CFE-4012-A792-6074D1FD384F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0D0A6-3802-4AB4-87DA-78935B83C58E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1026753"/>
      </p:ext>
    </p:extLst>
  </p:cSld>
  <p:clrMapOvr>
    <a:masterClrMapping/>
  </p:clrMapOvr>
  <p:transition spd="slow">
    <p:dissolv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C7D5C3-F781-4116-8FFB-5881E13D9354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520F28-295B-4B4D-8706-9380FE2A9F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7005090"/>
      </p:ext>
    </p:extLst>
  </p:cSld>
  <p:clrMapOvr>
    <a:masterClrMapping/>
  </p:clrMapOvr>
  <p:transition spd="slow">
    <p:dissolv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CF5180-7C61-4DE1-9FF3-11B70657690F}" type="datetime1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2EA0EC-E70A-4AAB-82F0-0C7DE0843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8706678"/>
      </p:ext>
    </p:extLst>
  </p:cSld>
  <p:clrMapOvr>
    <a:masterClrMapping/>
  </p:clrMapOvr>
  <p:transition spd="slow">
    <p:dissolv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2935-7492-463C-8BE0-B6DEC3E3083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4C1F-89AA-4AE8-9EA7-CDD02B7EE44F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6291289"/>
      </p:ext>
    </p:extLst>
  </p:cSld>
  <p:clrMapOvr>
    <a:masterClrMapping/>
  </p:clrMapOvr>
  <p:transition spd="slow">
    <p:dissolv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8B195-9359-49F0-9839-6AF275D79F45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FDDA9A-CCF4-461A-ADC2-6B6D185AB1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9715714"/>
      </p:ext>
    </p:extLst>
  </p:cSld>
  <p:clrMapOvr>
    <a:masterClrMapping/>
  </p:clrMapOvr>
  <p:transition spd="slow">
    <p:dissolv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475-C067-4498-A388-3A23648CD68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E1A6-044D-42EC-A3B7-D49FA5FAFA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216220"/>
      </p:ext>
    </p:extLst>
  </p:cSld>
  <p:clrMapOvr>
    <a:masterClrMapping/>
  </p:clrMapOvr>
  <p:transition spd="slow">
    <p:dissolv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AC1F-AFE4-4FB1-B22F-170E9518FA2D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7B1-5307-45D7-8932-03F6D3F0283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093306"/>
      </p:ext>
    </p:extLst>
  </p:cSld>
  <p:clrMapOvr>
    <a:masterClrMapping/>
  </p:clrMapOvr>
  <p:transition spd="slow">
    <p:dissolv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3050-C65E-4A34-9786-673DE544598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9ABF-A849-4EBD-8F02-7B18FA90273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9792350"/>
      </p:ext>
    </p:extLst>
  </p:cSld>
  <p:clrMapOvr>
    <a:masterClrMapping/>
  </p:clrMapOvr>
  <p:transition spd="slow">
    <p:dissolv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87D0-54A8-4BA8-845C-B9EBDCDEC02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A89D-69ED-4238-B6B3-D8068A965B6C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6451547"/>
      </p:ext>
    </p:extLst>
  </p:cSld>
  <p:clrMapOvr>
    <a:masterClrMapping/>
  </p:clrMapOvr>
  <p:transition spd="slow">
    <p:dissolv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2E8A-93B9-41E3-B945-4126D096BB5B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A5B3-ADB8-4144-9C39-7C597433DE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9665153"/>
      </p:ext>
    </p:extLst>
  </p:cSld>
  <p:clrMapOvr>
    <a:masterClrMapping/>
  </p:clrMapOvr>
  <p:transition spd="slow">
    <p:dissolv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A8BEF-B6FC-422F-982A-D8D5BDE91B53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06AB90-FF1B-44B0-AC83-5484C96A8377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722770"/>
      </p:ext>
    </p:extLst>
  </p:cSld>
  <p:clrMapOvr>
    <a:masterClrMapping/>
  </p:clrMapOvr>
  <p:transition spd="slow">
    <p:dissolv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780-6CFE-4012-A792-6074D1FD384F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0D0A6-3802-4AB4-87DA-78935B83C58E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9945363"/>
      </p:ext>
    </p:extLst>
  </p:cSld>
  <p:clrMapOvr>
    <a:masterClrMapping/>
  </p:clrMapOvr>
  <p:transition spd="slow">
    <p:dissolv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C7D5C3-F781-4116-8FFB-5881E13D9354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520F28-295B-4B4D-8706-9380FE2A9F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1758199"/>
      </p:ext>
    </p:extLst>
  </p:cSld>
  <p:clrMapOvr>
    <a:masterClrMapping/>
  </p:clrMapOvr>
  <p:transition spd="slow">
    <p:dissolv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CF5180-7C61-4DE1-9FF3-11B70657690F}" type="datetime1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2EA0EC-E70A-4AAB-82F0-0C7DE0843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73988991"/>
      </p:ext>
    </p:extLst>
  </p:cSld>
  <p:clrMapOvr>
    <a:masterClrMapping/>
  </p:clrMapOvr>
  <p:transition spd="slow">
    <p:dissolv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2935-7492-463C-8BE0-B6DEC3E3083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4C1F-89AA-4AE8-9EA7-CDD02B7EE44F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755627"/>
      </p:ext>
    </p:extLst>
  </p:cSld>
  <p:clrMapOvr>
    <a:masterClrMapping/>
  </p:clrMapOvr>
  <p:transition spd="slow">
    <p:dissolv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8B195-9359-49F0-9839-6AF275D79F45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FDDA9A-CCF4-461A-ADC2-6B6D185AB1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5931032"/>
      </p:ext>
    </p:extLst>
  </p:cSld>
  <p:clrMapOvr>
    <a:masterClrMapping/>
  </p:clrMapOvr>
  <p:transition spd="slow">
    <p:dissolv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475-C067-4498-A388-3A23648CD68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E1A6-044D-42EC-A3B7-D49FA5FAFA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5513568"/>
      </p:ext>
    </p:extLst>
  </p:cSld>
  <p:clrMapOvr>
    <a:masterClrMapping/>
  </p:clrMapOvr>
  <p:transition spd="slow">
    <p:dissolv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AC1F-AFE4-4FB1-B22F-170E9518FA2D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7B1-5307-45D7-8932-03F6D3F0283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0042427"/>
      </p:ext>
    </p:extLst>
  </p:cSld>
  <p:clrMapOvr>
    <a:masterClrMapping/>
  </p:clrMapOvr>
  <p:transition spd="slow">
    <p:dissolv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3050-C65E-4A34-9786-673DE544598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9ABF-A849-4EBD-8F02-7B18FA90273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4987884"/>
      </p:ext>
    </p:extLst>
  </p:cSld>
  <p:clrMapOvr>
    <a:masterClrMapping/>
  </p:clrMapOvr>
  <p:transition spd="slow">
    <p:dissolv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87D0-54A8-4BA8-845C-B9EBDCDEC02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A89D-69ED-4238-B6B3-D8068A965B6C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0322312"/>
      </p:ext>
    </p:extLst>
  </p:cSld>
  <p:clrMapOvr>
    <a:masterClrMapping/>
  </p:clrMapOvr>
  <p:transition spd="slow">
    <p:dissolv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2E8A-93B9-41E3-B945-4126D096BB5B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A5B3-ADB8-4144-9C39-7C597433DE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4969870"/>
      </p:ext>
    </p:extLst>
  </p:cSld>
  <p:clrMapOvr>
    <a:masterClrMapping/>
  </p:clrMapOvr>
  <p:transition spd="slow">
    <p:dissolv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A8BEF-B6FC-422F-982A-D8D5BDE91B53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06AB90-FF1B-44B0-AC83-5484C96A8377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986015"/>
      </p:ext>
    </p:extLst>
  </p:cSld>
  <p:clrMapOvr>
    <a:masterClrMapping/>
  </p:clrMapOvr>
  <p:transition spd="slow">
    <p:dissolv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780-6CFE-4012-A792-6074D1FD384F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0D0A6-3802-4AB4-87DA-78935B83C58E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227101"/>
      </p:ext>
    </p:extLst>
  </p:cSld>
  <p:clrMapOvr>
    <a:masterClrMapping/>
  </p:clrMapOvr>
  <p:transition spd="slow">
    <p:dissolv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C7D5C3-F781-4116-8FFB-5881E13D9354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520F28-295B-4B4D-8706-9380FE2A9F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7758514"/>
      </p:ext>
    </p:extLst>
  </p:cSld>
  <p:clrMapOvr>
    <a:masterClrMapping/>
  </p:clrMapOvr>
  <p:transition spd="slow">
    <p:dissolv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rebuchet M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CF5180-7C61-4DE1-9FF3-11B70657690F}" type="datetime1">
              <a:rPr lang="ru-RU"/>
              <a:pPr>
                <a:defRPr/>
              </a:pPr>
              <a:t>04.10.2013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2EA0EC-E70A-4AAB-82F0-0C7DE0843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8185568"/>
      </p:ext>
    </p:extLst>
  </p:cSld>
  <p:clrMapOvr>
    <a:masterClrMapping/>
  </p:clrMapOvr>
  <p:transition spd="slow">
    <p:dissolv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72935-7492-463C-8BE0-B6DEC3E3083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54C1F-89AA-4AE8-9EA7-CDD02B7EE44F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297943"/>
      </p:ext>
    </p:extLst>
  </p:cSld>
  <p:clrMapOvr>
    <a:masterClrMapping/>
  </p:clrMapOvr>
  <p:transition spd="slow">
    <p:dissolv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988B195-9359-49F0-9839-6AF275D79F45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FDDA9A-CCF4-461A-ADC2-6B6D185AB1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63451"/>
      </p:ext>
    </p:extLst>
  </p:cSld>
  <p:clrMapOvr>
    <a:masterClrMapping/>
  </p:clrMapOvr>
  <p:transition spd="slow">
    <p:dissolv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6475-C067-4498-A388-3A23648CD68A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E1A6-044D-42EC-A3B7-D49FA5FAFA06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0449909"/>
      </p:ext>
    </p:extLst>
  </p:cSld>
  <p:clrMapOvr>
    <a:masterClrMapping/>
  </p:clrMapOvr>
  <p:transition spd="slow">
    <p:dissolv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6AC1F-AFE4-4FB1-B22F-170E9518FA2D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27B1-5307-45D7-8932-03F6D3F0283B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2134449"/>
      </p:ext>
    </p:extLst>
  </p:cSld>
  <p:clrMapOvr>
    <a:masterClrMapping/>
  </p:clrMapOvr>
  <p:transition spd="slow">
    <p:dissolv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3050-C65E-4A34-9786-673DE544598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9ABF-A849-4EBD-8F02-7B18FA902733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7994859"/>
      </p:ext>
    </p:extLst>
  </p:cSld>
  <p:clrMapOvr>
    <a:masterClrMapping/>
  </p:clrMapOvr>
  <p:transition spd="slow">
    <p:dissolv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87D0-54A8-4BA8-845C-B9EBDCDEC02C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A89D-69ED-4238-B6B3-D8068A965B6C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7509989"/>
      </p:ext>
    </p:extLst>
  </p:cSld>
  <p:clrMapOvr>
    <a:masterClrMapping/>
  </p:clrMapOvr>
  <p:transition spd="slow">
    <p:dissolv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2E8A-93B9-41E3-B945-4126D096BB5B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A5B3-ADB8-4144-9C39-7C597433DE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6578191"/>
      </p:ext>
    </p:extLst>
  </p:cSld>
  <p:clrMapOvr>
    <a:masterClrMapping/>
  </p:clrMapOvr>
  <p:transition spd="slow">
    <p:dissolv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3A8BEF-B6FC-422F-982A-D8D5BDE91B53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06AB90-FF1B-44B0-AC83-5484C96A8377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5484887"/>
      </p:ext>
    </p:extLst>
  </p:cSld>
  <p:clrMapOvr>
    <a:masterClrMapping/>
  </p:clrMapOvr>
  <p:transition spd="slow">
    <p:dissolv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780-6CFE-4012-A792-6074D1FD384F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0D0A6-3802-4AB4-87DA-78935B83C58E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4260526"/>
      </p:ext>
    </p:extLst>
  </p:cSld>
  <p:clrMapOvr>
    <a:masterClrMapping/>
  </p:clrMapOvr>
  <p:transition spd="slow">
    <p:dissolv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C7D5C3-F781-4116-8FFB-5881E13D9354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7520F28-295B-4B4D-8706-9380FE2A9F61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4182650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617D3E3-F15C-4F8D-846F-D19373C3C80F}" type="datetimeFigureOut">
              <a:rPr lang="ru-RU" smtClean="0"/>
              <a:pPr/>
              <a:t>04.10.2013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A1A2E68-2E29-4EEB-B46B-1601050B7D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35FD54-A37E-43E0-B82E-E8385D19AC95}" type="datetimeFigureOut">
              <a:rPr lang="ru-RU" smtClean="0">
                <a:solidFill>
                  <a:srgbClr val="FEFAC9"/>
                </a:solidFill>
              </a:rPr>
              <a:pPr/>
              <a:t>04.10.2013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40E92A8-3D58-44BC-8D80-7FBA9D657005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9264290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>
                <a:solidFill>
                  <a:srgbClr val="B13F9A"/>
                </a:solidFill>
              </a:rPr>
              <a:pPr/>
              <a:t>04.10.2013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40E92A8-3D58-44BC-8D80-7FBA9D657005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79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35FD54-A37E-43E0-B82E-E8385D19AC95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0E92A8-3D58-44BC-8D80-7FBA9D6570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4710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235FD54-A37E-43E0-B82E-E8385D19AC95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0E92A8-3D58-44BC-8D80-7FBA9D6570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464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35FD54-A37E-43E0-B82E-E8385D19AC95}" type="datetimeFigureOut">
              <a:rPr lang="ru-RU" smtClean="0">
                <a:solidFill>
                  <a:srgbClr val="575F6D"/>
                </a:solidFill>
              </a:rPr>
              <a:pPr/>
              <a:t>04.10.2013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40E92A8-3D58-44BC-8D80-7FBA9D657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10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235FD54-A37E-43E0-B82E-E8385D19AC95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04.10.2013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0E92A8-3D58-44BC-8D80-7FBA9D657005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026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10/4/2013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062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23A8A77-C8BD-48A0-A8AF-CA4453E98E30}" type="datetimeFigureOut">
              <a:rPr lang="ru-RU" smtClean="0">
                <a:solidFill>
                  <a:srgbClr val="F4E7ED"/>
                </a:solidFill>
              </a:rPr>
              <a:pPr/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51733D7-43FB-4204-8429-304360639089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9963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0EFE2-24D6-4295-8C33-3F6FEE0E99F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CF87D-0348-4680-9D16-4CA492FAA26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32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405CDE9-F1BA-4AA7-83E8-BB71E0DF2C03}" type="datetimeFigureOut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04.10.2013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BE2B30D-22FB-40C2-A9BF-B5BB6FAEEFB2}" type="slidenum">
              <a:rPr lang="ru-RU" smtClean="0">
                <a:solidFill>
                  <a:srgbClr val="D4D2D0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D4D2D0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58943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405CDE9-F1BA-4AA7-83E8-BB71E0DF2C03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04.10.2013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BE2B30D-22FB-40C2-A9BF-B5BB6FAEEFB2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801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405CDE9-F1BA-4AA7-83E8-BB71E0DF2C03}" type="datetimeFigureOut">
              <a:rPr lang="ru-RU" smtClean="0">
                <a:solidFill>
                  <a:prstClr val="black"/>
                </a:solidFill>
              </a:rPr>
              <a:pPr/>
              <a:t>04.10.2013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BE2B30D-22FB-40C2-A9BF-B5BB6FAEEFB2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003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405CDE9-F1BA-4AA7-83E8-BB71E0DF2C03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04.10.2013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E2B30D-22FB-40C2-A9BF-B5BB6FAEEFB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69204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711606-8EB3-4A25-9E58-428BFF6DA08D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04.10.2013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1019A1-43D8-4C87-92C5-B051A698413D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11342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FFD9A88-6EC1-4490-9B10-4D802BB0A0A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04.10.2013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3F994F-1F39-4319-88FB-FC8E1E4169B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595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FCEC59B-58CB-4670-B968-8202E2BE884C}" type="datetimeFigureOut">
              <a:rPr lang="ru-RU" smtClean="0">
                <a:solidFill>
                  <a:srgbClr val="438086"/>
                </a:solidFill>
              </a:rPr>
              <a:pPr/>
              <a:t>04.10.2013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>
              <a:solidFill>
                <a:srgbClr val="438086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B55B4D2-C400-4E4D-B08F-994A4CD214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975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5AA9391-CF15-4759-98F0-B012EA16EF77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9CE933-5A6F-4F7B-BB32-A9B1D9B22128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44206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 spd="slow">
    <p:dissolve/>
  </p:transition>
  <p:hf hdr="0" ftr="0"/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5AA9391-CF15-4759-98F0-B012EA16EF77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9CE933-5A6F-4F7B-BB32-A9B1D9B22128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3309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ransition spd="slow">
    <p:dissolve/>
  </p:transition>
  <p:hf hdr="0" ftr="0"/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5AA9391-CF15-4759-98F0-B012EA16EF77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9CE933-5A6F-4F7B-BB32-A9B1D9B22128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549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ransition spd="slow">
    <p:dissolve/>
  </p:transition>
  <p:hf hdr="0" ftr="0"/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5AA9391-CF15-4759-98F0-B012EA16EF77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9CE933-5A6F-4F7B-BB32-A9B1D9B22128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777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ransition spd="slow">
    <p:dissolve/>
  </p:transition>
  <p:hf hdr="0" ftr="0"/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15AA9391-CF15-4759-98F0-B012EA16EF77}" type="datetime1">
              <a:rPr lang="ru-RU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F4E7ED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29CE933-5A6F-4F7B-BB32-A9B1D9B22128}" type="slidenum">
              <a:rPr lang="ru-RU">
                <a:solidFill>
                  <a:srgbClr val="F4E7ED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381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ransition spd="slow">
    <p:dissolve/>
  </p:transition>
  <p:hf hdr="0" ftr="0"/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94.xml"/><Relationship Id="rId1" Type="http://schemas.openxmlformats.org/officeDocument/2006/relationships/audio" Target="../media/media1.mp3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0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5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8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60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45.xml"/><Relationship Id="rId5" Type="http://schemas.openxmlformats.org/officeDocument/2006/relationships/image" Target="../media/image63.png"/><Relationship Id="rId4" Type="http://schemas.openxmlformats.org/officeDocument/2006/relationships/image" Target="../media/image62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5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5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5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6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67.xml"/><Relationship Id="rId4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7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7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7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7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7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27.gi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3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24.xml"/><Relationship Id="rId5" Type="http://schemas.openxmlformats.org/officeDocument/2006/relationships/image" Target="../media/image93.gif"/><Relationship Id="rId4" Type="http://schemas.openxmlformats.org/officeDocument/2006/relationships/image" Target="../media/image92.gi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4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4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4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4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4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2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2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103.wmf"/><Relationship Id="rId4" Type="http://schemas.openxmlformats.org/officeDocument/2006/relationships/image" Target="../media/image10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116.png"/><Relationship Id="rId4" Type="http://schemas.openxmlformats.org/officeDocument/2006/relationships/image" Target="../media/image11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2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2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2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2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2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2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2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2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2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2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2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2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2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2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2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2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2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2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2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gif"/><Relationship Id="rId2" Type="http://schemas.openxmlformats.org/officeDocument/2006/relationships/image" Target="../media/image144.gif"/><Relationship Id="rId1" Type="http://schemas.openxmlformats.org/officeDocument/2006/relationships/slideLayout" Target="../slideLayouts/slideLayout2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Дата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91A819-9501-4D06-8407-81D95BCBD9BE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0ECC8D-353B-4B29-9AA2-24D397B08EC0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solidFill>
                <a:srgbClr val="F4E7ED"/>
              </a:solidFill>
            </a:endParaRPr>
          </a:p>
        </p:txBody>
      </p:sp>
      <p:pic>
        <p:nvPicPr>
          <p:cNvPr id="2" name="07.uchiteley_lyubimye_glaza_ibragimov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90606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Всем  интересно, что такое элемент , из чего состоит воздух или огонь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На эти вопросы может ответить лишь один человек в нашей школе: учитель химии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Екатерина Сергеевна            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Любой урок с ней начинается с улыбки</a:t>
            </a:r>
            <a:endParaRPr lang="ru-RU" dirty="0"/>
          </a:p>
        </p:txBody>
      </p:sp>
      <p:pic>
        <p:nvPicPr>
          <p:cNvPr id="4" name="Содержимое 3" descr="DSC022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882775"/>
            <a:ext cx="6858000" cy="457200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sonrisa es el principal atributo de un maestro</a:t>
            </a:r>
            <a:r>
              <a:rPr lang="ru-RU" dirty="0" smtClean="0"/>
              <a:t>(улыбка - это главный атрибут любого учителя)</a:t>
            </a:r>
            <a:endParaRPr lang="ru-RU" dirty="0"/>
          </a:p>
        </p:txBody>
      </p:sp>
      <p:pic>
        <p:nvPicPr>
          <p:cNvPr id="4" name="Содержимое 3" descr="Сентябрь 2013 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276872"/>
            <a:ext cx="5352256" cy="4014192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ентябрь 2013 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1882775"/>
            <a:ext cx="3429000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dirty="0" smtClean="0"/>
              <a:t>Сколько не говори о ней, её улыбка расскажет больше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714752"/>
            <a:ext cx="8305800" cy="1143000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ru-RU" dirty="0" smtClean="0"/>
              <a:t>И</a:t>
            </a:r>
          </a:p>
          <a:p>
            <a:r>
              <a:rPr lang="ru-RU" sz="4800" dirty="0" smtClean="0"/>
              <a:t>Литература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 dirty="0" smtClean="0"/>
              <a:t>Русский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40278451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Наталья </a:t>
            </a:r>
            <a:r>
              <a:rPr lang="ru-RU" sz="6000" b="1" dirty="0" err="1" smtClean="0">
                <a:solidFill>
                  <a:srgbClr val="FF0000"/>
                </a:solidFill>
              </a:rPr>
              <a:t>Батыровна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G:\ФОТО ДЛЯ Презентации\Фото К.В\Сентябрь 2013 0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ФОТО ДЛЯ Презентации\Фото К.В\Сентябрь 2013 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68588"/>
            <a:ext cx="4061986" cy="30468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os106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32004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ros104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6026">
            <a:off x="136450" y="3974863"/>
            <a:ext cx="2216124" cy="30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9663865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G:\ФОТО ДЛЯ Презентации\Фото К.В\Сентябрь 2013 0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os06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25978">
            <a:off x="2083365" y="3637987"/>
            <a:ext cx="25241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G:\ФОТО ДЛЯ Презентации\Фото К.В\Сентябрь 2013 0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2630">
            <a:off x="4749719" y="2268197"/>
            <a:ext cx="4381259" cy="32863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flower004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-47625"/>
            <a:ext cx="36718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9167171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928662" y="4429132"/>
            <a:ext cx="7300664" cy="1008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Ксения Вячеславовна</a:t>
            </a:r>
            <a:endParaRPr lang="ru-RU" sz="4800" dirty="0"/>
          </a:p>
        </p:txBody>
      </p:sp>
      <p:pic>
        <p:nvPicPr>
          <p:cNvPr id="1026" name="Picture 2" descr="F:\ФОТО ДЛЯ Презентации\1 сентября 2013\День знаний 2 сентября (2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928670"/>
            <a:ext cx="5131611" cy="3398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3023877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Вот так спешит она к нам на урок</a:t>
            </a:r>
            <a:endParaRPr lang="ru-RU" dirty="0"/>
          </a:p>
        </p:txBody>
      </p:sp>
      <p:pic>
        <p:nvPicPr>
          <p:cNvPr id="2050" name="Picture 2" descr="F:\ФОТО ДЛЯ Презентации\День учителя\DSC02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6338325" cy="4225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3100412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ru-RU" b="1" dirty="0" smtClean="0"/>
              <a:t>А ТАК ПРОХОДИТ НАШ УРОК</a:t>
            </a:r>
            <a:endParaRPr lang="ru-RU" b="1" dirty="0"/>
          </a:p>
        </p:txBody>
      </p:sp>
      <p:pic>
        <p:nvPicPr>
          <p:cNvPr id="3074" name="Picture 2" descr="F:\ФОТО ДЛЯ Презентации\День учителя\DSC022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6768752" cy="4512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2350023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ВСЕХ СОБЕРЕТ И ПОДГОТОВИТ</a:t>
            </a:r>
            <a:br>
              <a:rPr lang="ru-RU" dirty="0" smtClean="0"/>
            </a:br>
            <a:r>
              <a:rPr lang="ru-RU" dirty="0" smtClean="0"/>
              <a:t>К ЛЮБОМУ ПРАЗДНИКУ ОНА</a:t>
            </a:r>
            <a:endParaRPr lang="ru-RU" dirty="0"/>
          </a:p>
        </p:txBody>
      </p:sp>
      <p:pic>
        <p:nvPicPr>
          <p:cNvPr id="1026" name="Picture 2" descr="F:\ФОТО ДЛЯ Презентации\Фото К.В\Сентябрь 2013 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01557">
            <a:off x="519744" y="2390192"/>
            <a:ext cx="4360266" cy="32705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 descr="F:\ФОТО ДЛЯ Презентации\Фото К.В\Сентябрь 2013 0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4143380"/>
            <a:ext cx="3295597" cy="2471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F:\ФОТО ДЛЯ Презентации\Фото К.В\Сентябрь 2013 0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26834">
            <a:off x="5286220" y="3391665"/>
            <a:ext cx="3545020" cy="2659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72043308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4786322"/>
            <a:ext cx="8229600" cy="114300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</a:rPr>
              <a:t>Велик, могуч прекрасный наш язык,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F:\ФОТО ДЛЯ Презентации\День учителя\DSC024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71480"/>
            <a:ext cx="6215106" cy="41436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57224" y="5429264"/>
            <a:ext cx="828677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А наш </a:t>
            </a:r>
            <a:r>
              <a:rPr lang="ru-RU" sz="3200" dirty="0" smtClean="0">
                <a:solidFill>
                  <a:prstClr val="black"/>
                </a:solidFill>
              </a:rPr>
              <a:t>учитель - </a:t>
            </a:r>
            <a:r>
              <a:rPr lang="ru-RU" sz="3200" dirty="0" smtClean="0">
                <a:solidFill>
                  <a:prstClr val="black"/>
                </a:solidFill>
              </a:rPr>
              <a:t>просто мастер слова. 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741063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857232"/>
            <a:ext cx="7467600" cy="11430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>Какой у нас вопрос бы не возник,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285860"/>
            <a:ext cx="6929486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575F6D"/>
                </a:solidFill>
              </a:rPr>
              <a:t>Всегда ответ давать она </a:t>
            </a:r>
            <a:r>
              <a:rPr lang="ru-RU" sz="2700" b="1" dirty="0" smtClean="0">
                <a:solidFill>
                  <a:srgbClr val="575F6D"/>
                </a:solidFill>
              </a:rPr>
              <a:t>готова</a:t>
            </a:r>
            <a:r>
              <a:rPr lang="ru-RU" sz="2800" b="1" dirty="0" smtClean="0">
                <a:solidFill>
                  <a:srgbClr val="575F6D"/>
                </a:solidFill>
              </a:rPr>
              <a:t>.</a:t>
            </a:r>
            <a:br>
              <a:rPr lang="ru-RU" sz="2800" b="1" dirty="0" smtClean="0">
                <a:solidFill>
                  <a:srgbClr val="575F6D"/>
                </a:solidFill>
              </a:rPr>
            </a:br>
            <a:endParaRPr lang="ru-RU" sz="2700" b="1" dirty="0">
              <a:solidFill>
                <a:srgbClr val="575F6D"/>
              </a:solidFill>
            </a:endParaRPr>
          </a:p>
        </p:txBody>
      </p:sp>
      <p:pic>
        <p:nvPicPr>
          <p:cNvPr id="3074" name="Picture 2" descr="F:\ФОТО ДЛЯ Презентации\День учителя\DSC022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857364"/>
            <a:ext cx="3156965" cy="4735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5961109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1462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Вас поздравляем с праздником </a:t>
            </a:r>
            <a:r>
              <a:rPr lang="ru-RU" dirty="0" smtClean="0"/>
              <a:t>сейчас!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Желаем, чтобы не было ошибок,</a:t>
            </a:r>
            <a:br>
              <a:rPr lang="ru-RU" dirty="0" smtClean="0"/>
            </a:br>
            <a:r>
              <a:rPr lang="ru-RU" dirty="0" smtClean="0"/>
              <a:t>Достойны вы прекрасных самых </a:t>
            </a:r>
            <a:r>
              <a:rPr lang="ru-RU" dirty="0" smtClean="0"/>
              <a:t>фраз,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Признательных учеников улыбок.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3255356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Дата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EA9E62-40E1-4614-86B9-0E74FADC882C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8CEB04-A8AA-4B88-8454-626F782E8BE6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98365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5487D0-54A8-4BA8-845C-B9EBDCDEC02C}" type="datetime1">
              <a:rPr lang="ru-RU" smtClean="0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A89D-69ED-4238-B6B3-D8068A965B6C}" type="slidenum">
              <a:rPr lang="ru-RU" smtClean="0">
                <a:solidFill>
                  <a:srgbClr val="F4E7ED"/>
                </a:solidFill>
              </a:rPr>
              <a:pPr>
                <a:defRPr/>
              </a:pPr>
              <a:t>17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88640"/>
            <a:ext cx="75456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Людмила Васильевна –</a:t>
            </a:r>
          </a:p>
          <a:p>
            <a:r>
              <a:rPr lang="ru-RU" sz="5400" dirty="0" smtClean="0"/>
              <a:t> учитель математики</a:t>
            </a:r>
            <a:endParaRPr lang="ru-RU" sz="5400" dirty="0"/>
          </a:p>
        </p:txBody>
      </p:sp>
      <p:pic>
        <p:nvPicPr>
          <p:cNvPr id="7170" name="Picture 2" descr="G:\ФОТО ДЛЯ Презентации\Фото К.В\Сентябрь 2013 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48647">
            <a:off x="-81772" y="2561636"/>
            <a:ext cx="4627118" cy="34707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566" y="3765625"/>
            <a:ext cx="3335337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G:\ФОТО ДЛЯ Презентации\День учителя\DSC024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4881828" y="2768619"/>
            <a:ext cx="4584914" cy="3056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457862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6318" y="4422756"/>
            <a:ext cx="7888231" cy="203001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effectLst>
                  <a:reflection blurRad="6350" stA="55000" endA="300" endPos="45500" dir="5400000" sy="-100000" algn="bl" rotWithShape="0"/>
                </a:effectLst>
              </a:rPr>
              <a:t>Надежда Николаевна Гордиенко</a:t>
            </a:r>
          </a:p>
          <a:p>
            <a:pPr algn="ctr"/>
            <a:r>
              <a:rPr lang="ru-RU" sz="3600" dirty="0" smtClean="0">
                <a:effectLst>
                  <a:reflection blurRad="6350" stA="55000" endA="300" endPos="45500" dir="5400000" sy="-100000" algn="bl" rotWithShape="0"/>
                </a:effectLst>
              </a:rPr>
              <a:t>Учитель алгебры и геометрии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В том числе и нашего 9 класса :)</a:t>
            </a:r>
          </a:p>
          <a:p>
            <a:pPr algn="ctr"/>
            <a:endParaRPr lang="ru-RU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1299" y="2293"/>
            <a:ext cx="2601878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2528" y="0"/>
            <a:ext cx="3661472" cy="38122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0579" y="0"/>
            <a:ext cx="2921950" cy="38122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302764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xit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4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71" y="4692224"/>
            <a:ext cx="7681734" cy="147145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Дети </a:t>
            </a:r>
            <a:r>
              <a:rPr lang="ru-RU" sz="3200" dirty="0" smtClean="0"/>
              <a:t>внимательны, </a:t>
            </a:r>
            <a:r>
              <a:rPr lang="ru-RU" sz="3200" dirty="0" smtClean="0"/>
              <a:t>когда урок занимательный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 t="9211" b="9211"/>
          <a:stretch>
            <a:fillRect/>
          </a:stretch>
        </p:blipFill>
        <p:spPr>
          <a:xfrm>
            <a:off x="1269963" y="607584"/>
            <a:ext cx="6400800" cy="3474720"/>
          </a:xfrm>
        </p:spPr>
      </p:pic>
    </p:spTree>
    <p:extLst>
      <p:ext uri="{BB962C8B-B14F-4D97-AF65-F5344CB8AC3E}">
        <p14:creationId xmlns="" xmlns:p14="http://schemas.microsoft.com/office/powerpoint/2010/main" val="395043094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CC85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693" y="4599304"/>
            <a:ext cx="7939857" cy="1450809"/>
          </a:xfrm>
        </p:spPr>
        <p:txBody>
          <a:bodyPr/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smtClean="0"/>
              <a:t>Классный </a:t>
            </a:r>
            <a:r>
              <a:rPr lang="ru-RU" sz="3200" dirty="0" smtClean="0"/>
              <a:t>журнал девятиклассников с первоклассными оценками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 t="9211" b="9211"/>
          <a:stretch>
            <a:fillRect/>
          </a:stretch>
        </p:blipFill>
        <p:spPr>
          <a:xfrm>
            <a:off x="967477" y="626252"/>
            <a:ext cx="6765882" cy="3672907"/>
          </a:xfrm>
        </p:spPr>
      </p:pic>
    </p:spTree>
    <p:extLst>
      <p:ext uri="{BB962C8B-B14F-4D97-AF65-F5344CB8AC3E}">
        <p14:creationId xmlns="" xmlns:p14="http://schemas.microsoft.com/office/powerpoint/2010/main" val="365858759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31E1C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3BC2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230" y="4712874"/>
            <a:ext cx="786947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Ну, правда, </a:t>
            </a:r>
            <a:r>
              <a:rPr lang="ru-RU" sz="3200" dirty="0" smtClean="0"/>
              <a:t>очень сложный предмет …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 t="13806" b="13806"/>
          <a:stretch>
            <a:fillRect/>
          </a:stretch>
        </p:blipFill>
        <p:spPr>
          <a:xfrm>
            <a:off x="896377" y="320097"/>
            <a:ext cx="7177703" cy="3896467"/>
          </a:xfrm>
        </p:spPr>
      </p:pic>
    </p:spTree>
    <p:extLst>
      <p:ext uri="{BB962C8B-B14F-4D97-AF65-F5344CB8AC3E}">
        <p14:creationId xmlns="" xmlns:p14="http://schemas.microsoft.com/office/powerpoint/2010/main" val="39350525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033 0.04655 L 0.00226 -0.11278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7967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50"/>
                            </p:stCondLst>
                            <p:childTnLst>
                              <p:par>
                                <p:cTn id="32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5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2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de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accel="5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 каком классе вы  бы не были, этот предмет очень важен в жизни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322014" cy="110124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  с ним он веселый, забавный и не обязательно </a:t>
            </a:r>
            <a:r>
              <a:rPr lang="ru-RU" dirty="0" smtClean="0">
                <a:solidFill>
                  <a:schemeClr val="bg1"/>
                </a:solidFill>
              </a:rPr>
              <a:t>говорить, </a:t>
            </a:r>
            <a:r>
              <a:rPr lang="ru-RU" dirty="0" smtClean="0">
                <a:solidFill>
                  <a:schemeClr val="bg1"/>
                </a:solidFill>
              </a:rPr>
              <a:t>кто это, все и так его знают    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067722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Это наш любимый </a:t>
            </a:r>
            <a:endParaRPr lang="ru-RU" dirty="0"/>
          </a:p>
        </p:txBody>
      </p:sp>
      <p:pic>
        <p:nvPicPr>
          <p:cNvPr id="4" name="Содержимое 3" descr="DSC022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0044"/>
            <a:ext cx="7239000" cy="4826000"/>
          </a:xfrm>
        </p:spPr>
      </p:pic>
    </p:spTree>
    <p:extLst>
      <p:ext uri="{BB962C8B-B14F-4D97-AF65-F5344CB8AC3E}">
        <p14:creationId xmlns="" xmlns:p14="http://schemas.microsoft.com/office/powerpoint/2010/main" val="131334054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веселый</a:t>
            </a:r>
            <a:endParaRPr lang="ru-RU" dirty="0"/>
          </a:p>
        </p:txBody>
      </p:sp>
      <p:pic>
        <p:nvPicPr>
          <p:cNvPr id="4" name="Содержимое 3" descr="DSC022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20044"/>
            <a:ext cx="7239000" cy="4826000"/>
          </a:xfrm>
        </p:spPr>
      </p:pic>
    </p:spTree>
    <p:extLst>
      <p:ext uri="{BB962C8B-B14F-4D97-AF65-F5344CB8AC3E}">
        <p14:creationId xmlns="" xmlns:p14="http://schemas.microsoft.com/office/powerpoint/2010/main" val="14540470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И понимающий                    </a:t>
            </a:r>
            <a:r>
              <a:rPr lang="ru-RU" sz="4000" i="1" dirty="0" smtClean="0">
                <a:solidFill>
                  <a:schemeClr val="bg1"/>
                </a:solidFill>
              </a:rPr>
              <a:t>Сергей Анатолиевич</a:t>
            </a:r>
            <a:endParaRPr lang="ru-RU" dirty="0"/>
          </a:p>
        </p:txBody>
      </p:sp>
      <p:pic>
        <p:nvPicPr>
          <p:cNvPr id="4" name="Содержимое 3" descr="DSC023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7239000" cy="4826000"/>
          </a:xfrm>
        </p:spPr>
      </p:pic>
    </p:spTree>
    <p:extLst>
      <p:ext uri="{BB962C8B-B14F-4D97-AF65-F5344CB8AC3E}">
        <p14:creationId xmlns="" xmlns:p14="http://schemas.microsoft.com/office/powerpoint/2010/main" val="261112286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268760"/>
            <a:ext cx="5112568" cy="792087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yungjo Std M" pitchFamily="18" charset="-128"/>
              </a:rPr>
              <a:t>Английский язык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Adobe Myungjo Std M" pitchFamily="18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1988840"/>
            <a:ext cx="4896544" cy="468052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Куракина Екатерина Александровна</a:t>
            </a:r>
            <a:endParaRPr lang="ru-RU" sz="20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913">
            <a:off x="3652874" y="2568412"/>
            <a:ext cx="2791839" cy="4187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126586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 rot="20935097">
            <a:off x="3955993" y="654690"/>
            <a:ext cx="3613795" cy="2710346"/>
          </a:xfrm>
        </p:spPr>
      </p:pic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>
          <a:xfrm>
            <a:off x="179512" y="476672"/>
            <a:ext cx="5486400" cy="201622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/>
              <a:t>Язык Шекспира, интернета,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Мы изучали вместе с Вами.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Благодарим мы Вас за это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Вполне английскими словами.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Поздравить все сегодня рады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Вас по-английски, не вопрос!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Для Вас ведь лучшая награда:</a:t>
            </a:r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/>
              <a:t>«</a:t>
            </a:r>
            <a:r>
              <a:rPr lang="ru-RU" sz="7200" dirty="0" err="1"/>
              <a:t>My</a:t>
            </a:r>
            <a:r>
              <a:rPr lang="ru-RU" sz="7200" dirty="0"/>
              <a:t> </a:t>
            </a:r>
            <a:r>
              <a:rPr lang="ru-RU" sz="7200" dirty="0" err="1"/>
              <a:t>dear</a:t>
            </a:r>
            <a:r>
              <a:rPr lang="ru-RU" sz="7200" dirty="0"/>
              <a:t> </a:t>
            </a:r>
            <a:r>
              <a:rPr lang="ru-RU" sz="7200" dirty="0" err="1"/>
              <a:t>teacher</a:t>
            </a:r>
            <a:r>
              <a:rPr lang="ru-RU" sz="7200" dirty="0"/>
              <a:t>!», </a:t>
            </a:r>
            <a:r>
              <a:rPr lang="ru-RU" sz="7200" dirty="0" err="1"/>
              <a:t>yes</a:t>
            </a:r>
            <a:r>
              <a:rPr lang="ru-RU" sz="7200" dirty="0"/>
              <a:t> </a:t>
            </a:r>
            <a:r>
              <a:rPr lang="ru-RU" sz="7200" dirty="0" err="1"/>
              <a:t>of</a:t>
            </a:r>
            <a:r>
              <a:rPr lang="ru-RU" sz="7200" dirty="0"/>
              <a:t> </a:t>
            </a:r>
            <a:r>
              <a:rPr lang="ru-RU" sz="7200" dirty="0" err="1"/>
              <a:t>course</a:t>
            </a:r>
            <a:r>
              <a:rPr lang="ru-RU" sz="7200" dirty="0"/>
              <a:t>!</a:t>
            </a:r>
            <a:br>
              <a:rPr lang="ru-RU" sz="7200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9849">
            <a:off x="436194" y="2864861"/>
            <a:ext cx="2859782" cy="38130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494">
            <a:off x="3753940" y="3662538"/>
            <a:ext cx="4244410" cy="28296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700641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История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223137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Лариса Борисовна</a:t>
            </a:r>
            <a:endParaRPr lang="ru-RU" sz="5400" b="1" dirty="0"/>
          </a:p>
        </p:txBody>
      </p:sp>
      <p:pic>
        <p:nvPicPr>
          <p:cNvPr id="1026" name="Picture 2" descr="F:\ФОТО ДЛЯ Презентации\День учителя\DSC02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556792"/>
            <a:ext cx="3201340" cy="4801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6327781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Учитель истории. Даты и темы.</a:t>
            </a:r>
            <a:endParaRPr lang="ru-RU" dirty="0"/>
          </a:p>
        </p:txBody>
      </p:sp>
      <p:pic>
        <p:nvPicPr>
          <p:cNvPr id="2050" name="Picture 2" descr="F:\ФОТО ДЛЯ Презентации\День учителя\DSC02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88840"/>
            <a:ext cx="6352743" cy="4235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836712"/>
            <a:ext cx="10225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</a:rPr>
              <a:t>У нас с этим часто бывают проблемы</a:t>
            </a:r>
            <a:r>
              <a:rPr lang="ru-RU" sz="3600" dirty="0" smtClean="0">
                <a:solidFill>
                  <a:prstClr val="black"/>
                </a:solidFill>
              </a:rPr>
              <a:t>,</a:t>
            </a:r>
            <a:br>
              <a:rPr lang="ru-RU" sz="3600" dirty="0" smtClean="0">
                <a:solidFill>
                  <a:prstClr val="black"/>
                </a:solidFill>
              </a:rPr>
            </a:b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497462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ru-RU" sz="3500" b="0" dirty="0" smtClean="0">
                <a:solidFill>
                  <a:schemeClr val="tx1"/>
                </a:solidFill>
              </a:rPr>
              <a:t>Но ты, наш историк, поможешь всегда,</a:t>
            </a:r>
            <a:endParaRPr lang="ru-RU" sz="35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229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prstClr val="black"/>
                </a:solidFill>
              </a:rPr>
              <a:t>Напомнишь нам дату, подскажешь года</a:t>
            </a:r>
            <a:r>
              <a:rPr lang="ru-RU" sz="3200" dirty="0" smtClean="0">
                <a:solidFill>
                  <a:prstClr val="black"/>
                </a:solidFill>
              </a:rPr>
              <a:t>.</a:t>
            </a:r>
            <a:br>
              <a:rPr lang="ru-RU" sz="3200" dirty="0" smtClean="0">
                <a:solidFill>
                  <a:prstClr val="black"/>
                </a:solidFill>
              </a:rPr>
            </a:b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3074" name="Picture 2" descr="F:\ФОТО ДЛЯ Презентации\День учителя\DSC023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80728"/>
            <a:ext cx="6103194" cy="4069002"/>
          </a:xfrm>
          <a:prstGeom prst="rect">
            <a:avLst/>
          </a:prstGeom>
          <a:noFill/>
        </p:spPr>
      </p:pic>
      <p:pic>
        <p:nvPicPr>
          <p:cNvPr id="3075" name="Picture 3" descr="F:\ФОТО ДЛЯ Презентации\День учителя\DSC023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980728"/>
            <a:ext cx="6120680" cy="40806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1624770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1"/>
          <p:cNvSpPr>
            <a:spLocks noGrp="1"/>
          </p:cNvSpPr>
          <p:nvPr>
            <p:ph type="title"/>
          </p:nvPr>
        </p:nvSpPr>
        <p:spPr>
          <a:xfrm>
            <a:off x="0" y="2924944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0" dirty="0" smtClean="0"/>
              <a:t>Поздравим тебя, ты – легенда живая.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0" dirty="0" smtClean="0"/>
              <a:t>Предмет ты свой любишь, и мы это знаем.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0" dirty="0" smtClean="0"/>
              <a:t>Великих событий, торжественных дат,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0" dirty="0" smtClean="0"/>
              <a:t>Учитель истории, браво, виват!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53229594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 tmFilter="0,0; .5, 0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Елена Петровна – </a:t>
            </a:r>
            <a:br>
              <a:rPr lang="ru-RU" sz="5400" b="1" dirty="0" smtClean="0"/>
            </a:br>
            <a:r>
              <a:rPr lang="ru-RU" sz="5400" b="1" dirty="0" smtClean="0"/>
              <a:t>школьный психолог</a:t>
            </a:r>
            <a:endParaRPr lang="ru-RU" sz="5400" b="1" dirty="0"/>
          </a:p>
        </p:txBody>
      </p:sp>
      <p:pic>
        <p:nvPicPr>
          <p:cNvPr id="8194" name="Picture 2" descr="G:\ФОТО ДЛЯ Презентации\Фото К.В\Сентябрь 2013 1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68584" y="2140328"/>
            <a:ext cx="4092222" cy="306916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ФОТО ДЛЯ Презентации\Фото К.В\Сентябрь 2013 1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5148064" cy="3861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bdee13c60c9204fee7ec8d256b5f9fa[1]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652" y="3912929"/>
            <a:ext cx="2201863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904422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Спасибо </a:t>
            </a:r>
            <a:r>
              <a:rPr lang="ru-RU" b="1" dirty="0"/>
              <a:t>В</a:t>
            </a:r>
            <a:r>
              <a:rPr lang="ru-RU" b="1" dirty="0" smtClean="0"/>
              <a:t>ам!</a:t>
            </a:r>
            <a:endParaRPr lang="ru-RU" b="1" dirty="0"/>
          </a:p>
        </p:txBody>
      </p:sp>
      <p:pic>
        <p:nvPicPr>
          <p:cNvPr id="9218" name="Picture 2" descr="C:\Documents and Settings\KS\Рабочий стол\фото для презентации\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20688"/>
            <a:ext cx="3244014" cy="4318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os06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74022">
            <a:off x="5107700" y="3882546"/>
            <a:ext cx="25241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carebear010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2" y="1844824"/>
            <a:ext cx="1401756" cy="171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35" y="3595230"/>
            <a:ext cx="4541128" cy="300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813193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каждый мечтает слетать в космос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чтобы </a:t>
            </a:r>
            <a:r>
              <a:rPr lang="ru-RU" dirty="0" smtClean="0"/>
              <a:t>полететь в </a:t>
            </a:r>
            <a:r>
              <a:rPr lang="ru-RU" dirty="0" smtClean="0"/>
              <a:t>космос, </a:t>
            </a:r>
            <a:r>
              <a:rPr lang="ru-RU" dirty="0" smtClean="0"/>
              <a:t>надо </a:t>
            </a:r>
            <a:r>
              <a:rPr lang="ru-RU" dirty="0" smtClean="0"/>
              <a:t>подготовиться, </a:t>
            </a:r>
            <a:r>
              <a:rPr lang="ru-RU" dirty="0" smtClean="0"/>
              <a:t>а лучше всех на свете вас подготовит замечательный учитель физкультуры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Сергей Иванович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10665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Важней любой </a:t>
            </a:r>
            <a:r>
              <a:rPr lang="ru-RU" dirty="0" smtClean="0"/>
              <a:t>подготовки </a:t>
            </a:r>
            <a:r>
              <a:rPr lang="ru-RU" dirty="0" smtClean="0"/>
              <a:t>твоё настроение и настроение инструктора</a:t>
            </a:r>
            <a:endParaRPr lang="ru-RU" dirty="0"/>
          </a:p>
        </p:txBody>
      </p:sp>
      <p:pic>
        <p:nvPicPr>
          <p:cNvPr id="4" name="Содержимое 3" descr="DSC022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2078810" y="2500331"/>
            <a:ext cx="5229200" cy="3486133"/>
          </a:xfrm>
        </p:spPr>
      </p:pic>
    </p:spTree>
    <p:extLst>
      <p:ext uri="{BB962C8B-B14F-4D97-AF65-F5344CB8AC3E}">
        <p14:creationId xmlns="" xmlns:p14="http://schemas.microsoft.com/office/powerpoint/2010/main" val="233823003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Пришел список медалистов олимпиады </a:t>
            </a:r>
            <a:endParaRPr lang="ru-RU" dirty="0"/>
          </a:p>
        </p:txBody>
      </p:sp>
      <p:pic>
        <p:nvPicPr>
          <p:cNvPr id="4" name="Содержимое 3" descr="Сентябрь 2013 0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  <p:extLst>
      <p:ext uri="{BB962C8B-B14F-4D97-AF65-F5344CB8AC3E}">
        <p14:creationId xmlns="" xmlns:p14="http://schemas.microsoft.com/office/powerpoint/2010/main" val="112959854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Обсуждение новой  спортивной формы с советом старшеклассников </a:t>
            </a:r>
            <a:endParaRPr lang="ru-RU" dirty="0"/>
          </a:p>
        </p:txBody>
      </p:sp>
      <p:pic>
        <p:nvPicPr>
          <p:cNvPr id="4" name="Содержимое 3" descr="DSC022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0606" y="1600200"/>
            <a:ext cx="7062788" cy="4708525"/>
          </a:xfrm>
        </p:spPr>
      </p:pic>
    </p:spTree>
    <p:extLst>
      <p:ext uri="{BB962C8B-B14F-4D97-AF65-F5344CB8AC3E}">
        <p14:creationId xmlns="" xmlns:p14="http://schemas.microsoft.com/office/powerpoint/2010/main" val="150846889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10км кроссу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DSC0230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97452"/>
            <a:ext cx="4040188" cy="2693459"/>
          </a:xfrm>
        </p:spPr>
      </p:pic>
      <p:pic>
        <p:nvPicPr>
          <p:cNvPr id="10" name="Содержимое 9" descr="DSC0230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896923"/>
            <a:ext cx="4041775" cy="2694517"/>
          </a:xfrm>
        </p:spPr>
      </p:pic>
    </p:spTree>
    <p:extLst>
      <p:ext uri="{BB962C8B-B14F-4D97-AF65-F5344CB8AC3E}">
        <p14:creationId xmlns="" xmlns:p14="http://schemas.microsoft.com/office/powerpoint/2010/main" val="247686456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Его выпускники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8" descr="estafeta_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795462"/>
            <a:ext cx="5943600" cy="4318000"/>
          </a:xfrm>
        </p:spPr>
      </p:pic>
    </p:spTree>
    <p:extLst>
      <p:ext uri="{BB962C8B-B14F-4D97-AF65-F5344CB8AC3E}">
        <p14:creationId xmlns="" xmlns:p14="http://schemas.microsoft.com/office/powerpoint/2010/main" val="311803766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412776"/>
            <a:ext cx="5637010" cy="882119"/>
          </a:xfrm>
        </p:spPr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Базарова Екатерина Сергеевна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7772400" cy="1470025"/>
          </a:xfrm>
        </p:spPr>
        <p:txBody>
          <a:bodyPr/>
          <a:lstStyle/>
          <a:p>
            <a:r>
              <a:rPr lang="ru-RU" dirty="0" smtClean="0"/>
              <a:t>Информатика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492896"/>
            <a:ext cx="5976156" cy="39841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792706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4968552" cy="237626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Спасибо вам, наш дорогой учитель!</a:t>
            </a:r>
            <a:br>
              <a:rPr lang="ru-RU" dirty="0"/>
            </a:br>
            <a:r>
              <a:rPr lang="ru-RU" dirty="0"/>
              <a:t>Благодаря вам теперь мы много знаем об IT.</a:t>
            </a:r>
            <a:br>
              <a:rPr lang="ru-RU" dirty="0"/>
            </a:br>
            <a:r>
              <a:rPr lang="ru-RU" dirty="0"/>
              <a:t>Мы знаем и </a:t>
            </a:r>
            <a:r>
              <a:rPr lang="ru-RU" dirty="0" err="1"/>
              <a:t>Pascal</a:t>
            </a:r>
            <a:r>
              <a:rPr lang="ru-RU" dirty="0"/>
              <a:t>, и </a:t>
            </a:r>
            <a:r>
              <a:rPr lang="ru-RU" dirty="0" err="1"/>
              <a:t>Delphi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Многие проблемы умеем обойти!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Поздравить Вас хотим мы непременно.</a:t>
            </a:r>
            <a:br>
              <a:rPr lang="ru-RU" dirty="0"/>
            </a:br>
            <a:r>
              <a:rPr lang="ru-RU" dirty="0"/>
              <a:t>Ведь если бы не Вы, не знали б мы ПК.</a:t>
            </a:r>
            <a:br>
              <a:rPr lang="ru-RU" dirty="0"/>
            </a:br>
            <a:r>
              <a:rPr lang="ru-RU" dirty="0"/>
              <a:t>И искренне желаем Вам удачи,</a:t>
            </a:r>
            <a:br>
              <a:rPr lang="ru-RU" dirty="0"/>
            </a:br>
            <a:r>
              <a:rPr lang="ru-RU" dirty="0"/>
              <a:t>И воспитать не одного ученика.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2959">
            <a:off x="5090274" y="788634"/>
            <a:ext cx="3836067" cy="2877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2012">
            <a:off x="3541206" y="3852122"/>
            <a:ext cx="3227851" cy="24208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2299">
            <a:off x="1050665" y="2858069"/>
            <a:ext cx="2334005" cy="35010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548343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772816"/>
            <a:ext cx="84582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4"/>
                </a:solidFill>
              </a:rPr>
              <a:t>Информатика и Технология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Екатерина Сергеевна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8-11\Desktop\День учителя\DSC02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217573"/>
            <a:ext cx="3960440" cy="2640427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369979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0728" y="548680"/>
            <a:ext cx="8363272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Информатика нужна везде… </a:t>
            </a:r>
            <a:endParaRPr lang="ru-RU" dirty="0"/>
          </a:p>
        </p:txBody>
      </p:sp>
      <p:pic>
        <p:nvPicPr>
          <p:cNvPr id="6" name="Рисунок 5" descr="DSC02380.JPG"/>
          <p:cNvPicPr>
            <a:picLocks noChangeAspect="1"/>
          </p:cNvPicPr>
          <p:nvPr/>
        </p:nvPicPr>
        <p:blipFill>
          <a:blip r:embed="rId2" cstate="print"/>
          <a:srcRect l="36613" t="14563"/>
          <a:stretch>
            <a:fillRect/>
          </a:stretch>
        </p:blipFill>
        <p:spPr>
          <a:xfrm>
            <a:off x="0" y="1988840"/>
            <a:ext cx="4006806" cy="3600400"/>
          </a:xfrm>
          <a:prstGeom prst="rect">
            <a:avLst/>
          </a:prstGeom>
        </p:spPr>
      </p:pic>
      <p:pic>
        <p:nvPicPr>
          <p:cNvPr id="1026" name="Picture 2" descr="C:\Users\8-11\Desktop\День учителя\DSC02382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 l="48425" t="27557" r="3937" b="13382"/>
          <a:stretch>
            <a:fillRect/>
          </a:stretch>
        </p:blipFill>
        <p:spPr bwMode="auto">
          <a:xfrm>
            <a:off x="4788024" y="1988840"/>
            <a:ext cx="4355976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6257351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Информатика-предмет, в котором не каждый может проявить умения…</a:t>
            </a:r>
            <a:endParaRPr lang="ru-RU" dirty="0"/>
          </a:p>
        </p:txBody>
      </p:sp>
      <p:pic>
        <p:nvPicPr>
          <p:cNvPr id="9" name="Содержимое 8" descr="DSC022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28737" y="2249488"/>
            <a:ext cx="6486525" cy="4324350"/>
          </a:xfrm>
        </p:spPr>
      </p:pic>
    </p:spTree>
    <p:extLst>
      <p:ext uri="{BB962C8B-B14F-4D97-AF65-F5344CB8AC3E}">
        <p14:creationId xmlns="" xmlns:p14="http://schemas.microsoft.com/office/powerpoint/2010/main" val="208921474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86800" cy="288032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Даже когда вы сидите в социальных сетях и играете в компьютерные игры, или же просто работаете, как Сергей Анатольевич на этом фото, вы занимаетесь информатикой</a:t>
            </a:r>
            <a:endParaRPr lang="ru-RU" sz="3200" dirty="0"/>
          </a:p>
        </p:txBody>
      </p:sp>
      <p:pic>
        <p:nvPicPr>
          <p:cNvPr id="8" name="Содержимое 7" descr="DSC022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212976"/>
            <a:ext cx="6444208" cy="3645024"/>
          </a:xfrm>
        </p:spPr>
      </p:pic>
    </p:spTree>
    <p:extLst>
      <p:ext uri="{BB962C8B-B14F-4D97-AF65-F5344CB8AC3E}">
        <p14:creationId xmlns="" xmlns:p14="http://schemas.microsoft.com/office/powerpoint/2010/main" val="86571996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DSC02502.JPG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</a:blip>
          <a:srcRect l="24288"/>
          <a:stretch>
            <a:fillRect/>
          </a:stretch>
        </p:blipFill>
        <p:spPr bwMode="auto">
          <a:xfrm>
            <a:off x="4283968" y="1556792"/>
            <a:ext cx="5315330" cy="46805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4320480" cy="612068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Информатика-путь продвижения к модернизации, компьютеры в </a:t>
            </a:r>
            <a:r>
              <a:rPr lang="en-US" sz="2800" dirty="0" smtClean="0"/>
              <a:t>XXI</a:t>
            </a:r>
            <a:r>
              <a:rPr lang="ru-RU" sz="2800" dirty="0" smtClean="0"/>
              <a:t> веке играют большую роль, поэтому информационные технологии </a:t>
            </a:r>
            <a:r>
              <a:rPr lang="ru-RU" sz="2800" dirty="0" smtClean="0"/>
              <a:t>- важная </a:t>
            </a:r>
            <a:r>
              <a:rPr lang="ru-RU" sz="2800" dirty="0" smtClean="0"/>
              <a:t>составляющая повседневной жизнедеятельности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89884375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Учитель музыки!</a:t>
            </a:r>
            <a:endParaRPr lang="ru-RU" sz="4800" b="1" dirty="0"/>
          </a:p>
        </p:txBody>
      </p:sp>
      <p:pic>
        <p:nvPicPr>
          <p:cNvPr id="10242" name="Picture 2" descr="G:\ФОТО ДЛЯ Презентации\Фото К.В\Сентябрь 2013 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56230">
            <a:off x="4798564" y="2172974"/>
            <a:ext cx="4465859" cy="3349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3" name="Picture 3" descr="G:\ФОТО ДЛЯ Презентации\Фото К.В\Сентябрь 2013 1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4541275" cy="3406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9" descr="flower004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3248580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6490426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13838" cy="6870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Дата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49FD91-7E80-4D81-8D39-BFA100B056D9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5E2C01-8AA8-40EC-811D-BDFE0A3F35B4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706812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НАЧАЛЬНАЯ ШКОЛА</a:t>
            </a:r>
            <a:endParaRPr lang="ru-RU" dirty="0"/>
          </a:p>
        </p:txBody>
      </p:sp>
      <p:pic>
        <p:nvPicPr>
          <p:cNvPr id="4" name="Содержимое 3" descr="День знаний 2 сентября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2839" y="1447800"/>
            <a:ext cx="7243871" cy="4800600"/>
          </a:xfrm>
        </p:spPr>
      </p:pic>
    </p:spTree>
    <p:extLst>
      <p:ext uri="{BB962C8B-B14F-4D97-AF65-F5344CB8AC3E}">
        <p14:creationId xmlns="" xmlns:p14="http://schemas.microsoft.com/office/powerpoint/2010/main" val="277912372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2419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4000" cap="none" dirty="0" smtClean="0">
                <a:solidFill>
                  <a:srgbClr val="C00000"/>
                </a:solidFill>
              </a:rPr>
              <a:t>ВОТ  ТЕ</a:t>
            </a:r>
            <a:r>
              <a:rPr lang="ru-RU" sz="4000" cap="none" dirty="0" smtClean="0">
                <a:solidFill>
                  <a:srgbClr val="C00000"/>
                </a:solidFill>
                <a:latin typeface="Arial" charset="0"/>
              </a:rPr>
              <a:t>,</a:t>
            </a:r>
            <a:r>
              <a:rPr lang="ru-RU" sz="4000" cap="none" dirty="0" smtClean="0">
                <a:solidFill>
                  <a:srgbClr val="C00000"/>
                </a:solidFill>
              </a:rPr>
              <a:t/>
            </a:r>
            <a:br>
              <a:rPr lang="ru-RU" sz="4000" cap="none" dirty="0" smtClean="0">
                <a:solidFill>
                  <a:srgbClr val="C00000"/>
                </a:solidFill>
              </a:rPr>
            </a:br>
            <a:r>
              <a:rPr lang="ru-RU" sz="4000" cap="none" dirty="0" smtClean="0">
                <a:solidFill>
                  <a:srgbClr val="C00000"/>
                </a:solidFill>
              </a:rPr>
              <a:t>КТО ВВОДИТ НАС В ШКОЛЬНУЮ ЖИЗНЬ</a:t>
            </a:r>
            <a:r>
              <a:rPr lang="ru-RU" sz="4000" cap="none" dirty="0" smtClean="0">
                <a:solidFill>
                  <a:srgbClr val="C00000"/>
                </a:solidFill>
                <a:latin typeface="Arial" charset="0"/>
              </a:rPr>
              <a:t>:</a:t>
            </a:r>
            <a:r>
              <a:rPr lang="ru-RU" sz="4000" cap="none" dirty="0" smtClean="0">
                <a:solidFill>
                  <a:srgbClr val="C00000"/>
                </a:solidFill>
              </a:rPr>
              <a:t/>
            </a:r>
            <a:br>
              <a:rPr lang="ru-RU" sz="4000" cap="none" dirty="0" smtClean="0">
                <a:solidFill>
                  <a:srgbClr val="C00000"/>
                </a:solidFill>
              </a:rPr>
            </a:br>
            <a:r>
              <a:rPr lang="ru-RU" sz="4000" cap="none" dirty="0" smtClean="0">
                <a:solidFill>
                  <a:srgbClr val="C00000"/>
                </a:solidFill>
              </a:rPr>
              <a:t>УЧИТЕЛЯ НАЧАЛЬНОЙ ШКОЛЫ</a:t>
            </a:r>
            <a:r>
              <a:rPr lang="ru-RU" cap="none" dirty="0" smtClean="0"/>
              <a:t/>
            </a:r>
            <a:br>
              <a:rPr lang="ru-RU" cap="none" dirty="0" smtClean="0"/>
            </a:br>
            <a:endParaRPr lang="ru-RU" cap="none" dirty="0" smtClean="0"/>
          </a:p>
        </p:txBody>
      </p:sp>
    </p:spTree>
    <p:extLst>
      <p:ext uri="{BB962C8B-B14F-4D97-AF65-F5344CB8AC3E}">
        <p14:creationId xmlns="" xmlns:p14="http://schemas.microsoft.com/office/powerpoint/2010/main" val="185042868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sz="3600" cap="none" dirty="0" smtClean="0">
                <a:solidFill>
                  <a:srgbClr val="E75C01"/>
                </a:solidFill>
              </a:rPr>
              <a:t>ШВАРЕВА</a:t>
            </a:r>
            <a:r>
              <a:rPr lang="ru-RU" sz="3600" cap="none" dirty="0" smtClean="0">
                <a:solidFill>
                  <a:srgbClr val="E75C01"/>
                </a:solidFill>
                <a:latin typeface="Arial" charset="0"/>
              </a:rPr>
              <a:t/>
            </a:r>
            <a:br>
              <a:rPr lang="ru-RU" sz="3600" cap="none" dirty="0" smtClean="0">
                <a:solidFill>
                  <a:srgbClr val="E75C01"/>
                </a:solidFill>
                <a:latin typeface="Arial" charset="0"/>
              </a:rPr>
            </a:br>
            <a:r>
              <a:rPr lang="ru-RU" sz="3600" cap="none" dirty="0" smtClean="0">
                <a:solidFill>
                  <a:srgbClr val="E75C01"/>
                </a:solidFill>
              </a:rPr>
              <a:t>ОЛЬГА НИКОЛАЕВНА</a:t>
            </a:r>
          </a:p>
        </p:txBody>
      </p:sp>
      <p:pic>
        <p:nvPicPr>
          <p:cNvPr id="4" name="Содержимое 3" descr="DSC023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27313" y="1412875"/>
            <a:ext cx="3600450" cy="5118100"/>
          </a:xfrm>
        </p:spPr>
      </p:pic>
    </p:spTree>
    <p:extLst>
      <p:ext uri="{BB962C8B-B14F-4D97-AF65-F5344CB8AC3E}">
        <p14:creationId xmlns="" xmlns:p14="http://schemas.microsoft.com/office/powerpoint/2010/main" val="287597489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7467600" cy="5810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600" cap="none" dirty="0" smtClean="0"/>
              <a:t>ЛУЧАЕВА СВЕТЛАНА АНАТОЛЬЕВНА</a:t>
            </a:r>
          </a:p>
        </p:txBody>
      </p:sp>
      <p:pic>
        <p:nvPicPr>
          <p:cNvPr id="4" name="Picture 2" descr="C:\Users\8-11\Desktop\ФОТО ДЛЯ Презентации\День учителя\DSC023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0489478">
            <a:off x="2884488" y="1370013"/>
            <a:ext cx="3249612" cy="4873625"/>
          </a:xfrm>
        </p:spPr>
      </p:pic>
    </p:spTree>
    <p:extLst>
      <p:ext uri="{BB962C8B-B14F-4D97-AF65-F5344CB8AC3E}">
        <p14:creationId xmlns="" xmlns:p14="http://schemas.microsoft.com/office/powerpoint/2010/main" val="60333174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7467600" cy="5810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ru-RU" cap="none" dirty="0" smtClean="0"/>
              <a:t>АДОНЬЕВА ЕЛЕНА АНАТОЛЬЕВНА</a:t>
            </a:r>
          </a:p>
        </p:txBody>
      </p:sp>
      <p:pic>
        <p:nvPicPr>
          <p:cNvPr id="4" name="Picture 3" descr="C:\Users\8-11\Desktop\ФОТО ДЛЯ Презентации\День учителя\DSC02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409043">
            <a:off x="1389063" y="1539875"/>
            <a:ext cx="6456362" cy="4303713"/>
          </a:xfrm>
        </p:spPr>
      </p:pic>
    </p:spTree>
    <p:extLst>
      <p:ext uri="{BB962C8B-B14F-4D97-AF65-F5344CB8AC3E}">
        <p14:creationId xmlns="" xmlns:p14="http://schemas.microsoft.com/office/powerpoint/2010/main" val="29532862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404664"/>
            <a:ext cx="6172200" cy="690341"/>
          </a:xfrm>
        </p:spPr>
        <p:txBody>
          <a:bodyPr>
            <a:normAutofit fontScale="90000"/>
          </a:bodyPr>
          <a:lstStyle/>
          <a:p>
            <a:r>
              <a:rPr lang="ru-RU" smtClean="0"/>
              <a:t>Светлана Анатольевна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Documents and Settings\KS\Рабочий стол\фото для презентации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3289548" cy="4386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KS\Рабочий стол\фото для презентации\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2874901" cy="43149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04380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G:\ФОТО ДЛЯ Презентации\Фото К.В\Сентябрь 2013 1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948" t="8572" r="3862" b="24832"/>
          <a:stretch/>
        </p:blipFill>
        <p:spPr bwMode="auto">
          <a:xfrm rot="4964077" flipV="1">
            <a:off x="-277042" y="591669"/>
            <a:ext cx="2961137" cy="20490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G:\ФОТО ДЛЯ Презентации\1 сентября 2013\День знаний 2 сентября (1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88840"/>
            <a:ext cx="6607597" cy="4376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0236046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6172200" cy="745242"/>
          </a:xfrm>
        </p:spPr>
        <p:txBody>
          <a:bodyPr/>
          <a:lstStyle/>
          <a:p>
            <a:r>
              <a:rPr lang="ru-RU" dirty="0" smtClean="0"/>
              <a:t>Светлана Ивановна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KS\Рабочий стол\фото для презентации\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97918"/>
            <a:ext cx="3414092" cy="5121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ros104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66077"/>
            <a:ext cx="228441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3f6ab2b21e7d1c0b4faa61bec6dce2e7[1]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23526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btterfly022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72229">
            <a:off x="6803507" y="115095"/>
            <a:ext cx="1905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1964515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58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Дата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EA5C73-9DDC-49AA-9248-8F6E67F4A513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4A21CA5-DF69-4B55-82B5-3A5F9B8D0838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22119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99346"/>
            <a:ext cx="7356698" cy="10454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 директор –</a:t>
            </a:r>
            <a:br>
              <a:rPr lang="ru-RU" dirty="0" smtClean="0"/>
            </a:br>
            <a:r>
              <a:rPr lang="ru-RU" sz="6000" dirty="0" smtClean="0">
                <a:solidFill>
                  <a:schemeClr val="tx1"/>
                </a:solidFill>
              </a:rPr>
              <a:t>Александр Михайлович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G:\ФОТО ДЛЯ Презентации\8 марта в школе\8 марта в школе 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288" y="1939834"/>
            <a:ext cx="7083853" cy="46918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307087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G:\ФОТО ДЛЯ Презентации\День учителя\DSC02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604874" cy="57368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4937462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G:\ФОТО ДЛЯ Презентации\День учителя\DSC02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66764" flipH="1">
            <a:off x="3418018" y="1750119"/>
            <a:ext cx="5316602" cy="35445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Picture 5" descr="G:\ФОТО ДЛЯ Презентации\День учителя\DSC024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191" t="757" r="20589" b="814"/>
          <a:stretch/>
        </p:blipFill>
        <p:spPr bwMode="auto">
          <a:xfrm>
            <a:off x="251520" y="470198"/>
            <a:ext cx="3801515" cy="45793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23722015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7772400" cy="1362456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/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G:\ФОТО ДЛЯ Презентации\пятница. Туризм\DSC024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45" y="2740175"/>
            <a:ext cx="6135835" cy="4090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8640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Вы самый замечательный директор,</a:t>
            </a:r>
            <a:b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</a:br>
            <a: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Так много школе отдали своей!</a:t>
            </a:r>
            <a:b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</a:br>
            <a: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Все очень уважают Вас за это,</a:t>
            </a:r>
            <a:b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</a:br>
            <a: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  <a:t>От первоклашек до учителей.</a:t>
            </a:r>
            <a:br>
              <a:rPr lang="ru-RU" sz="4000" b="1" dirty="0">
                <a:ln w="635">
                  <a:noFill/>
                </a:ln>
                <a:solidFill>
                  <a:prstClr val="white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Calibri"/>
                <a:ea typeface="+mj-ea"/>
                <a:cs typeface="+mj-cs"/>
              </a:rPr>
            </a:br>
            <a:endParaRPr lang="ru-RU" sz="4000" b="1" dirty="0">
              <a:ln w="635">
                <a:noFill/>
              </a:ln>
              <a:solidFill>
                <a:prstClr val="white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1568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9217024" cy="3395091"/>
          </a:xfrm>
        </p:spPr>
        <p:txBody>
          <a:bodyPr/>
          <a:lstStyle/>
          <a:p>
            <a:endParaRPr lang="ru-RU" sz="4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19" y="188640"/>
            <a:ext cx="8584501" cy="244827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ru-RU" sz="12800" b="1" dirty="0">
                <a:latin typeface="Arial" pitchFamily="34" charset="0"/>
                <a:cs typeface="Arial" pitchFamily="34" charset="0"/>
              </a:rPr>
              <a:t>Желаем, чтоб ребята год за годом</a:t>
            </a:r>
            <a:br>
              <a:rPr lang="ru-RU" sz="12800" b="1" dirty="0">
                <a:latin typeface="Arial" pitchFamily="34" charset="0"/>
                <a:cs typeface="Arial" pitchFamily="34" charset="0"/>
              </a:rPr>
            </a:br>
            <a:r>
              <a:rPr lang="ru-RU" sz="12800" b="1" dirty="0">
                <a:latin typeface="Arial" pitchFamily="34" charset="0"/>
                <a:cs typeface="Arial" pitchFamily="34" charset="0"/>
              </a:rPr>
              <a:t>Спешили к Вам с приходом сентября.</a:t>
            </a:r>
            <a:br>
              <a:rPr lang="ru-RU" sz="12800" b="1" dirty="0">
                <a:latin typeface="Arial" pitchFamily="34" charset="0"/>
                <a:cs typeface="Arial" pitchFamily="34" charset="0"/>
              </a:rPr>
            </a:br>
            <a:r>
              <a:rPr lang="ru-RU" sz="12800" b="1" dirty="0">
                <a:latin typeface="Arial" pitchFamily="34" charset="0"/>
                <a:cs typeface="Arial" pitchFamily="34" charset="0"/>
              </a:rPr>
              <a:t>Чтоб называли лучшей Вашу школу,</a:t>
            </a:r>
            <a:br>
              <a:rPr lang="ru-RU" sz="12800" b="1" dirty="0">
                <a:latin typeface="Arial" pitchFamily="34" charset="0"/>
                <a:cs typeface="Arial" pitchFamily="34" charset="0"/>
              </a:rPr>
            </a:br>
            <a:r>
              <a:rPr lang="ru-RU" sz="12800" b="1" dirty="0">
                <a:latin typeface="Arial" pitchFamily="34" charset="0"/>
                <a:cs typeface="Arial" pitchFamily="34" charset="0"/>
              </a:rPr>
              <a:t>Директора за всё благодаря!</a:t>
            </a:r>
            <a:br>
              <a:rPr lang="ru-RU" sz="12800" b="1" dirty="0">
                <a:latin typeface="Arial" pitchFamily="34" charset="0"/>
                <a:cs typeface="Arial" pitchFamily="34" charset="0"/>
              </a:rPr>
            </a:br>
            <a:endParaRPr lang="ru-RU" sz="12800" b="1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3074" name="Picture 2" descr="D:\МОИ ФОТОГРАФИИ\Фото 2013\сентябрь 2013\1 сентября в Позиции\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74" t="20137" r="16359" b="7873"/>
          <a:stretch/>
        </p:blipFill>
        <p:spPr bwMode="auto">
          <a:xfrm>
            <a:off x="4053968" y="3284984"/>
            <a:ext cx="4782053" cy="3294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095158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5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Дата 2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2CE5AE-11A1-4FA7-BBD1-5EC91D873654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2ECB01-6215-4403-8BF8-D19EF2AC4A0B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870528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5487D0-54A8-4BA8-845C-B9EBDCDEC02C}" type="datetime1">
              <a:rPr lang="ru-RU" smtClean="0">
                <a:solidFill>
                  <a:srgbClr val="F4E7ED"/>
                </a:solidFill>
              </a:rPr>
              <a:pPr>
                <a:defRPr/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5A89D-69ED-4238-B6B3-D8068A965B6C}" type="slidenum">
              <a:rPr lang="ru-RU" smtClean="0">
                <a:solidFill>
                  <a:srgbClr val="F4E7ED"/>
                </a:solidFill>
              </a:rPr>
              <a:pPr>
                <a:defRPr/>
              </a:pPr>
              <a:t>65</a:t>
            </a:fld>
            <a:endParaRPr lang="ru-RU">
              <a:solidFill>
                <a:srgbClr val="F4E7ED"/>
              </a:solidFill>
            </a:endParaRPr>
          </a:p>
        </p:txBody>
      </p:sp>
      <p:pic>
        <p:nvPicPr>
          <p:cNvPr id="11266" name="Picture 2" descr="D:\МОИ ФОТОГРАФИИ\Фото 2013\сентябрь 2013\1 сентября в Позиции\День знаний 2 сентября (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13" y="1412776"/>
            <a:ext cx="6768752" cy="4483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330505"/>
            <a:ext cx="88152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Поздравляем от всей души!!!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na0004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88" y="5057748"/>
            <a:ext cx="14668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099759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KS\Рабочий стол\фото для презентации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2473424" cy="3710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Documents and Settings\KS\Рабочий стол\фото для презентации\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69468"/>
            <a:ext cx="2473424" cy="3710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KS\Рабочий стол\фото для презентации\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10" y="2135088"/>
            <a:ext cx="2304256" cy="34563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na00042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07" y="4640510"/>
            <a:ext cx="14668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a00042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99" y="412898"/>
            <a:ext cx="14668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724846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KS\Рабочий стол\фото для презентации\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13892"/>
            <a:ext cx="2545432" cy="3818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315" name="Picture 3" descr="C:\Documents and Settings\KS\Рабочий стол\фото для презентации\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2664296" cy="3996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69160"/>
            <a:ext cx="14700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7173489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МОИ ФОТОГРАФИИ\Фото 2013\сентябрь 2013\1 сентября в Позиции\День знаний 2 сентября (1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744416" cy="5653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G:\ФОТО ДЛЯ Презентации\Фото К.В\Сентябрь 2013 1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00634" y="1336071"/>
            <a:ext cx="5148732" cy="38619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269" y="5003230"/>
            <a:ext cx="14747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7315017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ФОТО ДЛЯ Презентации\Фото К.В\Сентябрь 2013 1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51455" y="1734987"/>
            <a:ext cx="4883599" cy="36631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G:\ФОТО ДЛЯ Презентации\Фото К.В\Сентябрь 2013 1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4664"/>
            <a:ext cx="3929771" cy="2947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G:\ФОТО ДЛЯ Презентации\Фото К.В\Сентябрь 2013 1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943" y="3566543"/>
            <a:ext cx="3997796" cy="2998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07" y="4964554"/>
            <a:ext cx="14747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85901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G:\ФОТО ДЛЯ Презентации\День учителя\DSC023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503"/>
          <a:stretch/>
        </p:blipFill>
        <p:spPr bwMode="auto">
          <a:xfrm>
            <a:off x="2590800" y="1488405"/>
            <a:ext cx="6363527" cy="4794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6" name="Picture 2" descr="G:\ФОТО ДЛЯ Презентации\Фото К.В\Сентябрь 2013 1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30" y="188640"/>
            <a:ext cx="3899646" cy="51989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804158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уважением </a:t>
            </a:r>
          </a:p>
          <a:p>
            <a:pPr algn="r"/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Ваши ученики…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G:\ФОТО ДЛЯ Презентации\Фото К.В\Сентябрь 2013 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47502"/>
            <a:ext cx="6264696" cy="4699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58719859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ФОТО ДЛЯ Презентации\Фото К.В\Сентябрь 2013 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34214" y="1230482"/>
            <a:ext cx="5456260" cy="4092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460" name="Picture 4" descr="G:\ФОТО ДЛЯ Презентации\Фото К.В\Сентябрь 2013 0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895" t="23124" b="-2979"/>
          <a:stretch/>
        </p:blipFill>
        <p:spPr bwMode="auto">
          <a:xfrm>
            <a:off x="611560" y="578599"/>
            <a:ext cx="3478636" cy="5777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49569564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4" y="165893"/>
            <a:ext cx="4249737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 descr="G:\ФОТО ДЛЯ Презентации\Фото К.В\Сентябрь 2013 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3837905" cy="5116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G:\ФОТО ДЛЯ Презентации\Фото К.В\Сентябрь 2013 0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68" y="3705506"/>
            <a:ext cx="3646667" cy="27353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37171328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G:\ФОТО ДЛЯ Презентации\Фото К.В\Сентябрь 2013 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1083">
            <a:off x="1942673" y="665494"/>
            <a:ext cx="5386691" cy="4040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G:\ФОТО ДЛЯ Презентации\Фото К.В\Сентябрь 2013 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2" y="3789040"/>
            <a:ext cx="4045220" cy="3034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G:\ФОТО ДЛЯ Презентации\Фото К.В\Сентябрь 2013 0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64093">
            <a:off x="5356480" y="3219791"/>
            <a:ext cx="4042511" cy="30322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8960228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:\ФОТО ДЛЯ Презентации\Фото К.В\Сентябрь 2013 1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14426">
            <a:off x="-468981" y="1457003"/>
            <a:ext cx="5942211" cy="44571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G:\ФОТО ДЛЯ Презентации\Фото К.В\Сентябрь 2013 1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6062">
            <a:off x="3862427" y="1092691"/>
            <a:ext cx="6086996" cy="45657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6539124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:\ФОТО ДЛЯ Презентации\1 сентября 2013\День знаний 2 сентября (2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99" y="404664"/>
            <a:ext cx="8841601" cy="5856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395075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:\ФОТО ДЛЯ Презентации\Фото К.В\Сентябрь 2013 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66303" cy="6275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9798149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G:\ФОТО ДЛЯ Презентации\Фото К.В\Сентябрь 2013 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89665" cy="62929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0964643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:\ФОТО ДЛЯ Презентации\пятница. Туризм\DSC024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17" r="23840" b="22370"/>
          <a:stretch/>
        </p:blipFill>
        <p:spPr bwMode="auto">
          <a:xfrm>
            <a:off x="971600" y="620688"/>
            <a:ext cx="7056784" cy="56762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42357727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:\ФОТО ДЛЯ Презентации\День учителя\DSC022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568930" cy="57129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90884465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ФОТО ДЛЯ Презентации\День учителя\DSC022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70672" cy="5514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6869923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ФОТО ДЛЯ Презентации\День учителя\DSC022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53" y="620688"/>
            <a:ext cx="8486718" cy="5658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5326819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6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ФОТО ДЛЯ Презентации\День учителя\DSC022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63216"/>
            <a:ext cx="8162697" cy="5442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03571111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:\ФОТО ДЛЯ Презентации\День учителя\DSC022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0202"/>
            <a:ext cx="7477481" cy="49852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4073525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G:\ФОТО ДЛЯ Презентации\День учителя\DSC0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837488" cy="5225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5518238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G:\ФОТО ДЛЯ Презентации\День учителя\DSC023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197528" cy="5465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1033679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:\ФОТО ДЛЯ Презентации\День учителя\DSC023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784926" cy="5190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267208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:\ФОТО ДЛЯ Презентации\День учителя\DSC02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7981504" cy="5321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93408525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ФОТО ДЛЯ Презентации\День учителя\DSC024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703"/>
            <a:ext cx="8496944" cy="56649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3630177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2" descr="btterfly037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143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428625"/>
            <a:ext cx="7234238" cy="4783138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Счастья </a:t>
            </a:r>
            <a:r>
              <a:rPr lang="ru-RU" sz="4800" b="1" i="1" dirty="0">
                <a:solidFill>
                  <a:srgbClr val="FF0000"/>
                </a:solidFill>
                <a:latin typeface="Monotype Corsiva" pitchFamily="66" charset="0"/>
              </a:rPr>
              <a:t>Вам, </a:t>
            </a:r>
            <a:endParaRPr lang="ru-RU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  здоровья</a:t>
            </a:r>
            <a:r>
              <a:rPr lang="ru-RU" sz="48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любви</a:t>
            </a:r>
            <a:r>
              <a:rPr lang="ru-RU" sz="48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улыбок, </a:t>
            </a: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радости</a:t>
            </a:r>
            <a:r>
              <a:rPr lang="ru-RU" sz="48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удач</a:t>
            </a:r>
            <a:r>
              <a:rPr lang="ru-RU" sz="4800" b="1" i="1" dirty="0">
                <a:solidFill>
                  <a:srgbClr val="FF0000"/>
                </a:solidFill>
                <a:latin typeface="Monotype Corsiva" pitchFamily="66" charset="0"/>
              </a:rPr>
              <a:t>!</a:t>
            </a:r>
          </a:p>
        </p:txBody>
      </p:sp>
      <p:pic>
        <p:nvPicPr>
          <p:cNvPr id="46084" name="Picture 11" descr="flower00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214563"/>
            <a:ext cx="441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3" descr="btterfly037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143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Дата 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B7E9F6-D575-4496-9933-2704CD16D5E5}" type="datetime1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04.10.2013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46087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49A513-F0D2-45A9-927A-651D078B813F}" type="slidenum">
              <a:rPr lang="ru-RU">
                <a:solidFill>
                  <a:srgbClr val="F4E7E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ru-RU">
              <a:solidFill>
                <a:srgbClr val="F4E7E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707450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6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7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8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292</TotalTime>
  <Words>475</Words>
  <Application>Microsoft Office PowerPoint</Application>
  <PresentationFormat>Экран (4:3)</PresentationFormat>
  <Paragraphs>97</Paragraphs>
  <Slides>90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22</vt:i4>
      </vt:variant>
      <vt:variant>
        <vt:lpstr>Заголовки слайдов</vt:lpstr>
      </vt:variant>
      <vt:variant>
        <vt:i4>90</vt:i4>
      </vt:variant>
    </vt:vector>
  </HeadingPairs>
  <TitlesOfParts>
    <vt:vector size="112" baseType="lpstr">
      <vt:lpstr>Яркая</vt:lpstr>
      <vt:lpstr>1_Бумажная</vt:lpstr>
      <vt:lpstr>Изящная</vt:lpstr>
      <vt:lpstr>Поток</vt:lpstr>
      <vt:lpstr>Открытая</vt:lpstr>
      <vt:lpstr>Эркер</vt:lpstr>
      <vt:lpstr>Трек</vt:lpstr>
      <vt:lpstr>Slipstream</vt:lpstr>
      <vt:lpstr>1_Изящная</vt:lpstr>
      <vt:lpstr>Тема Office</vt:lpstr>
      <vt:lpstr>Техническая</vt:lpstr>
      <vt:lpstr>Солнцестояние</vt:lpstr>
      <vt:lpstr>1_Открытая</vt:lpstr>
      <vt:lpstr>1_Поток</vt:lpstr>
      <vt:lpstr>Апекс</vt:lpstr>
      <vt:lpstr>Воздушный поток</vt:lpstr>
      <vt:lpstr>Городская</vt:lpstr>
      <vt:lpstr>3_Изящная</vt:lpstr>
      <vt:lpstr>5_Изящная</vt:lpstr>
      <vt:lpstr>6_Изящная</vt:lpstr>
      <vt:lpstr>7_Изящная</vt:lpstr>
      <vt:lpstr>8_Изящная</vt:lpstr>
      <vt:lpstr>Слайд 1</vt:lpstr>
      <vt:lpstr>Всем  интересно, что такое элемент , из чего состоит воздух или огонь </vt:lpstr>
      <vt:lpstr>Любой урок с ней начинается с улыбки</vt:lpstr>
      <vt:lpstr>sonrisa es el principal atributo de un maestro(улыбка - это главный атрибут любого учителя)</vt:lpstr>
      <vt:lpstr>Сколько не говори о ней, её улыбка расскажет больше</vt:lpstr>
      <vt:lpstr>Русский</vt:lpstr>
      <vt:lpstr>Наталья Батыровна</vt:lpstr>
      <vt:lpstr>Слайд 8</vt:lpstr>
      <vt:lpstr>Слайд 9</vt:lpstr>
      <vt:lpstr>Вот так спешит она к нам на урок</vt:lpstr>
      <vt:lpstr>А ТАК ПРОХОДИТ НАШ УРОК</vt:lpstr>
      <vt:lpstr>ВСЕХ СОБЕРЕТ И ПОДГОТОВИТ К ЛЮБОМУ ПРАЗДНИКУ ОНА</vt:lpstr>
      <vt:lpstr>Велик, могуч прекрасный наш язык, </vt:lpstr>
      <vt:lpstr>Какой у нас вопрос бы не возник,  </vt:lpstr>
      <vt:lpstr>Вас поздравляем с праздником сейчас! Желаем, чтобы не было ошибок, Достойны вы прекрасных самых фраз, Признательных учеников улыбок. </vt:lpstr>
      <vt:lpstr>Слайд 16</vt:lpstr>
      <vt:lpstr>Слайд 17</vt:lpstr>
      <vt:lpstr>Слайд 18</vt:lpstr>
      <vt:lpstr>Дети внимательны, когда урок занимательный</vt:lpstr>
      <vt:lpstr>Классный журнал девятиклассников с первоклассными оценками</vt:lpstr>
      <vt:lpstr>Ну, правда, очень сложный предмет …</vt:lpstr>
      <vt:lpstr>В каком классе вы  бы не были, этот предмет очень важен в жизни  </vt:lpstr>
      <vt:lpstr>      Это наш любимый </vt:lpstr>
      <vt:lpstr>                  веселый</vt:lpstr>
      <vt:lpstr> И понимающий                    Сергей Анатолиевич</vt:lpstr>
      <vt:lpstr>Английский язык</vt:lpstr>
      <vt:lpstr>Слайд 27</vt:lpstr>
      <vt:lpstr>История</vt:lpstr>
      <vt:lpstr>Лариса Борисовна</vt:lpstr>
      <vt:lpstr>Учитель истории. Даты и темы.</vt:lpstr>
      <vt:lpstr>Но ты, наш историк, поможешь всегда,</vt:lpstr>
      <vt:lpstr>Поздравим тебя, ты – легенда живая. Предмет ты свой любишь, и мы это знаем. Великих событий, торжественных дат, Учитель истории, браво, виват! </vt:lpstr>
      <vt:lpstr>Елена Петровна –  школьный психолог</vt:lpstr>
      <vt:lpstr>Спасибо Вам!</vt:lpstr>
      <vt:lpstr> каждый мечтает слетать в космос                         </vt:lpstr>
      <vt:lpstr>Важней любой подготовки твоё настроение и настроение инструктора</vt:lpstr>
      <vt:lpstr>Пришел список медалистов олимпиады </vt:lpstr>
      <vt:lpstr>Обсуждение новой  спортивной формы с советом старшеклассников </vt:lpstr>
      <vt:lpstr>Подготовка к 10км кроссу</vt:lpstr>
      <vt:lpstr>Его выпускники  </vt:lpstr>
      <vt:lpstr>Информатика</vt:lpstr>
      <vt:lpstr>Слайд 42</vt:lpstr>
      <vt:lpstr>Информатика и Технология</vt:lpstr>
      <vt:lpstr>Информатика нужна везде… </vt:lpstr>
      <vt:lpstr>Информатика-предмет, в котором не каждый может проявить умения…</vt:lpstr>
      <vt:lpstr>Даже когда вы сидите в социальных сетях и играете в компьютерные игры, или же просто работаете, как Сергей Анатольевич на этом фото, вы занимаетесь информатикой</vt:lpstr>
      <vt:lpstr>Информатика-путь продвижения к модернизации, компьютеры в XXI веке играют большую роль, поэтому информационные технологии - важная составляющая повседневной жизнедеятельности</vt:lpstr>
      <vt:lpstr>Учитель музыки!</vt:lpstr>
      <vt:lpstr>Слайд 49</vt:lpstr>
      <vt:lpstr>НАЧАЛЬНАЯ ШКОЛА</vt:lpstr>
      <vt:lpstr>ВОТ  ТЕ, КТО ВВОДИТ НАС В ШКОЛЬНУЮ ЖИЗНЬ: УЧИТЕЛЯ НАЧАЛЬНОЙ ШКОЛЫ </vt:lpstr>
      <vt:lpstr>ШВАРЕВА ОЛЬГА НИКОЛАЕВНА</vt:lpstr>
      <vt:lpstr>ЛУЧАЕВА СВЕТЛАНА АНАТОЛЬЕВНА</vt:lpstr>
      <vt:lpstr>АДОНЬЕВА ЕЛЕНА АНАТОЛЬЕВНА</vt:lpstr>
      <vt:lpstr>Светлана Анатольевна</vt:lpstr>
      <vt:lpstr>Слайд 56</vt:lpstr>
      <vt:lpstr>Светлана Ивановна</vt:lpstr>
      <vt:lpstr>Слайд 58</vt:lpstr>
      <vt:lpstr>Наш директор – Александр Михайлович</vt:lpstr>
      <vt:lpstr>Слайд 60</vt:lpstr>
      <vt:lpstr>Слайд 61</vt:lpstr>
      <vt:lpstr>   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Роман Викторович</dc:creator>
  <cp:lastModifiedBy>8-11</cp:lastModifiedBy>
  <cp:revision>60</cp:revision>
  <dcterms:created xsi:type="dcterms:W3CDTF">2013-10-01T16:18:33Z</dcterms:created>
  <dcterms:modified xsi:type="dcterms:W3CDTF">2013-10-04T12:11:06Z</dcterms:modified>
</cp:coreProperties>
</file>